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4"/>
  </p:notesMasterIdLst>
  <p:sldIdLst>
    <p:sldId id="259" r:id="rId5"/>
    <p:sldId id="321" r:id="rId6"/>
    <p:sldId id="327" r:id="rId7"/>
    <p:sldId id="331" r:id="rId8"/>
    <p:sldId id="344" r:id="rId9"/>
    <p:sldId id="345" r:id="rId10"/>
    <p:sldId id="302" r:id="rId11"/>
    <p:sldId id="328" r:id="rId12"/>
    <p:sldId id="329" r:id="rId13"/>
    <p:sldId id="330" r:id="rId14"/>
    <p:sldId id="337" r:id="rId15"/>
    <p:sldId id="335" r:id="rId16"/>
    <p:sldId id="336" r:id="rId17"/>
    <p:sldId id="342" r:id="rId18"/>
    <p:sldId id="334" r:id="rId19"/>
    <p:sldId id="339" r:id="rId20"/>
    <p:sldId id="343" r:id="rId21"/>
    <p:sldId id="340" r:id="rId22"/>
    <p:sldId id="341" r:id="rId2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4" userDrawn="1">
          <p15:clr>
            <a:srgbClr val="A4A3A4"/>
          </p15:clr>
        </p15:guide>
        <p15:guide id="2" pos="257" userDrawn="1">
          <p15:clr>
            <a:srgbClr val="A4A3A4"/>
          </p15:clr>
        </p15:guide>
        <p15:guide id="3" pos="7423" userDrawn="1">
          <p15:clr>
            <a:srgbClr val="A4A3A4"/>
          </p15:clr>
        </p15:guide>
        <p15:guide id="4" orient="horz" pos="3634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1026" userDrawn="1">
          <p15:clr>
            <a:srgbClr val="A4A3A4"/>
          </p15:clr>
        </p15:guide>
        <p15:guide id="7" orient="horz" pos="1275" userDrawn="1">
          <p15:clr>
            <a:srgbClr val="A4A3A4"/>
          </p15:clr>
        </p15:guide>
        <p15:guide id="8" pos="3727" userDrawn="1">
          <p15:clr>
            <a:srgbClr val="A4A3A4"/>
          </p15:clr>
        </p15:guide>
        <p15:guide id="9" pos="395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87"/>
    <a:srgbClr val="DA261B"/>
    <a:srgbClr val="C3112B"/>
    <a:srgbClr val="EC2441"/>
    <a:srgbClr val="D7132F"/>
    <a:srgbClr val="F15D72"/>
    <a:srgbClr val="61B0FF"/>
    <a:srgbClr val="007F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5B8ED1-119C-4748-B4B1-F1DA64694B26}" v="2" dt="2024-08-12T05:41:58.2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redný štý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Stredný štýl 4 - zvýrazneni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Bez štýlu, mriežka tabuľ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65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188" y="96"/>
      </p:cViewPr>
      <p:guideLst>
        <p:guide orient="horz" pos="754"/>
        <p:guide pos="257"/>
        <p:guide pos="7423"/>
        <p:guide orient="horz" pos="3634"/>
        <p:guide pos="3840"/>
        <p:guide orient="horz" pos="1026"/>
        <p:guide orient="horz" pos="1275"/>
        <p:guide pos="3727"/>
        <p:guide pos="395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ážová Barbora" userId="ee077b3d-675d-4919-8379-59a15074263d" providerId="ADAL" clId="{4C13E404-ACDD-48E1-B620-7ECBB4FEDCF2}"/>
    <pc:docChg chg="undo custSel addSld delSld modSld sldOrd">
      <pc:chgData name="Balážová Barbora" userId="ee077b3d-675d-4919-8379-59a15074263d" providerId="ADAL" clId="{4C13E404-ACDD-48E1-B620-7ECBB4FEDCF2}" dt="2024-06-03T12:56:47.497" v="615"/>
      <pc:docMkLst>
        <pc:docMk/>
      </pc:docMkLst>
      <pc:sldChg chg="modSp">
        <pc:chgData name="Balážová Barbora" userId="ee077b3d-675d-4919-8379-59a15074263d" providerId="ADAL" clId="{4C13E404-ACDD-48E1-B620-7ECBB4FEDCF2}" dt="2024-06-03T12:39:52.640" v="501" actId="20577"/>
        <pc:sldMkLst>
          <pc:docMk/>
          <pc:sldMk cId="503116579" sldId="259"/>
        </pc:sldMkLst>
        <pc:spChg chg="mod">
          <ac:chgData name="Balážová Barbora" userId="ee077b3d-675d-4919-8379-59a15074263d" providerId="ADAL" clId="{4C13E404-ACDD-48E1-B620-7ECBB4FEDCF2}" dt="2024-06-03T12:39:52.640" v="501" actId="20577"/>
          <ac:spMkLst>
            <pc:docMk/>
            <pc:sldMk cId="503116579" sldId="259"/>
            <ac:spMk id="28" creationId="{8AC93EAC-5658-F045-855B-F4DA5569DCDD}"/>
          </ac:spMkLst>
        </pc:spChg>
      </pc:sldChg>
      <pc:sldChg chg="addSp delSp modSp">
        <pc:chgData name="Balážová Barbora" userId="ee077b3d-675d-4919-8379-59a15074263d" providerId="ADAL" clId="{4C13E404-ACDD-48E1-B620-7ECBB4FEDCF2}" dt="2024-06-03T12:11:00.248" v="14" actId="1076"/>
        <pc:sldMkLst>
          <pc:docMk/>
          <pc:sldMk cId="3350289657" sldId="302"/>
        </pc:sldMkLst>
        <pc:spChg chg="del mod">
          <ac:chgData name="Balážová Barbora" userId="ee077b3d-675d-4919-8379-59a15074263d" providerId="ADAL" clId="{4C13E404-ACDD-48E1-B620-7ECBB4FEDCF2}" dt="2024-06-03T12:09:52.953" v="4"/>
          <ac:spMkLst>
            <pc:docMk/>
            <pc:sldMk cId="3350289657" sldId="302"/>
            <ac:spMk id="21" creationId="{8CADF872-1CC3-A14D-9027-470926DC0848}"/>
          </ac:spMkLst>
        </pc:spChg>
        <pc:spChg chg="mod">
          <ac:chgData name="Balážová Barbora" userId="ee077b3d-675d-4919-8379-59a15074263d" providerId="ADAL" clId="{4C13E404-ACDD-48E1-B620-7ECBB4FEDCF2}" dt="2024-06-03T12:09:27.095" v="1"/>
          <ac:spMkLst>
            <pc:docMk/>
            <pc:sldMk cId="3350289657" sldId="302"/>
            <ac:spMk id="22" creationId="{77C92422-2CF9-4F85-BA21-3750F8856B5A}"/>
          </ac:spMkLst>
        </pc:spChg>
        <pc:spChg chg="del">
          <ac:chgData name="Balážová Barbora" userId="ee077b3d-675d-4919-8379-59a15074263d" providerId="ADAL" clId="{4C13E404-ACDD-48E1-B620-7ECBB4FEDCF2}" dt="2024-06-03T12:09:09.879" v="0" actId="478"/>
          <ac:spMkLst>
            <pc:docMk/>
            <pc:sldMk cId="3350289657" sldId="302"/>
            <ac:spMk id="32" creationId="{B4149BC9-EC09-5045-AB41-F9B77560E5BC}"/>
          </ac:spMkLst>
        </pc:spChg>
        <pc:spChg chg="del">
          <ac:chgData name="Balážová Barbora" userId="ee077b3d-675d-4919-8379-59a15074263d" providerId="ADAL" clId="{4C13E404-ACDD-48E1-B620-7ECBB4FEDCF2}" dt="2024-06-03T12:10:04.566" v="7" actId="478"/>
          <ac:spMkLst>
            <pc:docMk/>
            <pc:sldMk cId="3350289657" sldId="302"/>
            <ac:spMk id="36" creationId="{FA59DB39-EA52-E64A-90DB-519F98DDB1B1}"/>
          </ac:spMkLst>
        </pc:spChg>
        <pc:picChg chg="add mod">
          <ac:chgData name="Balážová Barbora" userId="ee077b3d-675d-4919-8379-59a15074263d" providerId="ADAL" clId="{4C13E404-ACDD-48E1-B620-7ECBB4FEDCF2}" dt="2024-06-03T12:11:00.248" v="14" actId="1076"/>
          <ac:picMkLst>
            <pc:docMk/>
            <pc:sldMk cId="3350289657" sldId="302"/>
            <ac:picMk id="20" creationId="{845D82B1-19B3-4B0F-A363-61C73A0D358A}"/>
          </ac:picMkLst>
        </pc:picChg>
      </pc:sldChg>
      <pc:sldChg chg="addSp delSp modSp add">
        <pc:chgData name="Balážová Barbora" userId="ee077b3d-675d-4919-8379-59a15074263d" providerId="ADAL" clId="{4C13E404-ACDD-48E1-B620-7ECBB4FEDCF2}" dt="2024-06-03T12:10:57.544" v="13" actId="1076"/>
        <pc:sldMkLst>
          <pc:docMk/>
          <pc:sldMk cId="2210400262" sldId="328"/>
        </pc:sldMkLst>
        <pc:picChg chg="add mod">
          <ac:chgData name="Balážová Barbora" userId="ee077b3d-675d-4919-8379-59a15074263d" providerId="ADAL" clId="{4C13E404-ACDD-48E1-B620-7ECBB4FEDCF2}" dt="2024-06-03T12:10:57.544" v="13" actId="1076"/>
          <ac:picMkLst>
            <pc:docMk/>
            <pc:sldMk cId="2210400262" sldId="328"/>
            <ac:picMk id="15" creationId="{8D2961CC-9064-4DEA-9352-A9B3DAEF6BCF}"/>
          </ac:picMkLst>
        </pc:picChg>
        <pc:picChg chg="del">
          <ac:chgData name="Balážová Barbora" userId="ee077b3d-675d-4919-8379-59a15074263d" providerId="ADAL" clId="{4C13E404-ACDD-48E1-B620-7ECBB4FEDCF2}" dt="2024-06-03T12:10:19.222" v="9" actId="478"/>
          <ac:picMkLst>
            <pc:docMk/>
            <pc:sldMk cId="2210400262" sldId="328"/>
            <ac:picMk id="20" creationId="{845D82B1-19B3-4B0F-A363-61C73A0D358A}"/>
          </ac:picMkLst>
        </pc:picChg>
      </pc:sldChg>
      <pc:sldChg chg="addSp delSp modSp add">
        <pc:chgData name="Balážová Barbora" userId="ee077b3d-675d-4919-8379-59a15074263d" providerId="ADAL" clId="{4C13E404-ACDD-48E1-B620-7ECBB4FEDCF2}" dt="2024-06-03T12:11:26.360" v="19" actId="1076"/>
        <pc:sldMkLst>
          <pc:docMk/>
          <pc:sldMk cId="3993949964" sldId="329"/>
        </pc:sldMkLst>
        <pc:picChg chg="del">
          <ac:chgData name="Balážová Barbora" userId="ee077b3d-675d-4919-8379-59a15074263d" providerId="ADAL" clId="{4C13E404-ACDD-48E1-B620-7ECBB4FEDCF2}" dt="2024-06-03T12:11:17.220" v="16" actId="478"/>
          <ac:picMkLst>
            <pc:docMk/>
            <pc:sldMk cId="3993949964" sldId="329"/>
            <ac:picMk id="15" creationId="{8D2961CC-9064-4DEA-9352-A9B3DAEF6BCF}"/>
          </ac:picMkLst>
        </pc:picChg>
        <pc:picChg chg="add mod">
          <ac:chgData name="Balážová Barbora" userId="ee077b3d-675d-4919-8379-59a15074263d" providerId="ADAL" clId="{4C13E404-ACDD-48E1-B620-7ECBB4FEDCF2}" dt="2024-06-03T12:11:26.360" v="19" actId="1076"/>
          <ac:picMkLst>
            <pc:docMk/>
            <pc:sldMk cId="3993949964" sldId="329"/>
            <ac:picMk id="20" creationId="{5894058E-69F3-4876-98F2-BE3DE0067322}"/>
          </ac:picMkLst>
        </pc:picChg>
      </pc:sldChg>
      <pc:sldChg chg="addSp delSp modSp add">
        <pc:chgData name="Balážová Barbora" userId="ee077b3d-675d-4919-8379-59a15074263d" providerId="ADAL" clId="{4C13E404-ACDD-48E1-B620-7ECBB4FEDCF2}" dt="2024-06-03T12:11:50.172" v="24" actId="1076"/>
        <pc:sldMkLst>
          <pc:docMk/>
          <pc:sldMk cId="4043705170" sldId="330"/>
        </pc:sldMkLst>
        <pc:picChg chg="add mod">
          <ac:chgData name="Balážová Barbora" userId="ee077b3d-675d-4919-8379-59a15074263d" providerId="ADAL" clId="{4C13E404-ACDD-48E1-B620-7ECBB4FEDCF2}" dt="2024-06-03T12:11:50.172" v="24" actId="1076"/>
          <ac:picMkLst>
            <pc:docMk/>
            <pc:sldMk cId="4043705170" sldId="330"/>
            <ac:picMk id="15" creationId="{288A0EA6-3239-4B14-BDF9-180AC830D312}"/>
          </ac:picMkLst>
        </pc:picChg>
        <pc:picChg chg="del">
          <ac:chgData name="Balážová Barbora" userId="ee077b3d-675d-4919-8379-59a15074263d" providerId="ADAL" clId="{4C13E404-ACDD-48E1-B620-7ECBB4FEDCF2}" dt="2024-06-03T12:11:33.981" v="21" actId="478"/>
          <ac:picMkLst>
            <pc:docMk/>
            <pc:sldMk cId="4043705170" sldId="330"/>
            <ac:picMk id="20" creationId="{5894058E-69F3-4876-98F2-BE3DE0067322}"/>
          </ac:picMkLst>
        </pc:picChg>
      </pc:sldChg>
      <pc:sldChg chg="modSp add ord">
        <pc:chgData name="Balážová Barbora" userId="ee077b3d-675d-4919-8379-59a15074263d" providerId="ADAL" clId="{4C13E404-ACDD-48E1-B620-7ECBB4FEDCF2}" dt="2024-06-03T12:16:04.300" v="93" actId="20577"/>
        <pc:sldMkLst>
          <pc:docMk/>
          <pc:sldMk cId="2242485105" sldId="331"/>
        </pc:sldMkLst>
        <pc:spChg chg="mod">
          <ac:chgData name="Balážová Barbora" userId="ee077b3d-675d-4919-8379-59a15074263d" providerId="ADAL" clId="{4C13E404-ACDD-48E1-B620-7ECBB4FEDCF2}" dt="2024-06-03T12:16:04.300" v="93" actId="20577"/>
          <ac:spMkLst>
            <pc:docMk/>
            <pc:sldMk cId="2242485105" sldId="331"/>
            <ac:spMk id="21" creationId="{8CADF872-1CC3-A14D-9027-470926DC0848}"/>
          </ac:spMkLst>
        </pc:spChg>
        <pc:spChg chg="mod">
          <ac:chgData name="Balážová Barbora" userId="ee077b3d-675d-4919-8379-59a15074263d" providerId="ADAL" clId="{4C13E404-ACDD-48E1-B620-7ECBB4FEDCF2}" dt="2024-06-03T12:15:07.276" v="67" actId="1076"/>
          <ac:spMkLst>
            <pc:docMk/>
            <pc:sldMk cId="2242485105" sldId="331"/>
            <ac:spMk id="36" creationId="{FA59DB39-EA52-E64A-90DB-519F98DDB1B1}"/>
          </ac:spMkLst>
        </pc:spChg>
      </pc:sldChg>
      <pc:sldChg chg="modSp add ord">
        <pc:chgData name="Balážová Barbora" userId="ee077b3d-675d-4919-8379-59a15074263d" providerId="ADAL" clId="{4C13E404-ACDD-48E1-B620-7ECBB4FEDCF2}" dt="2024-06-03T12:37:58.884" v="493" actId="20577"/>
        <pc:sldMkLst>
          <pc:docMk/>
          <pc:sldMk cId="454457836" sldId="334"/>
        </pc:sldMkLst>
        <pc:spChg chg="mod">
          <ac:chgData name="Balážová Barbora" userId="ee077b3d-675d-4919-8379-59a15074263d" providerId="ADAL" clId="{4C13E404-ACDD-48E1-B620-7ECBB4FEDCF2}" dt="2024-06-03T12:37:58.884" v="493" actId="20577"/>
          <ac:spMkLst>
            <pc:docMk/>
            <pc:sldMk cId="454457836" sldId="334"/>
            <ac:spMk id="36" creationId="{FA59DB39-EA52-E64A-90DB-519F98DDB1B1}"/>
          </ac:spMkLst>
        </pc:spChg>
      </pc:sldChg>
      <pc:sldChg chg="addSp modSp add ord">
        <pc:chgData name="Balážová Barbora" userId="ee077b3d-675d-4919-8379-59a15074263d" providerId="ADAL" clId="{4C13E404-ACDD-48E1-B620-7ECBB4FEDCF2}" dt="2024-06-03T12:55:48.575" v="614" actId="20577"/>
        <pc:sldMkLst>
          <pc:docMk/>
          <pc:sldMk cId="2784379476" sldId="335"/>
        </pc:sldMkLst>
        <pc:spChg chg="add mod">
          <ac:chgData name="Balážová Barbora" userId="ee077b3d-675d-4919-8379-59a15074263d" providerId="ADAL" clId="{4C13E404-ACDD-48E1-B620-7ECBB4FEDCF2}" dt="2024-06-03T12:55:48.575" v="614" actId="20577"/>
          <ac:spMkLst>
            <pc:docMk/>
            <pc:sldMk cId="2784379476" sldId="335"/>
            <ac:spMk id="3" creationId="{8D6D9D21-B355-40B9-8949-FD7FEBF9F8D0}"/>
          </ac:spMkLst>
        </pc:spChg>
        <pc:spChg chg="mod">
          <ac:chgData name="Balážová Barbora" userId="ee077b3d-675d-4919-8379-59a15074263d" providerId="ADAL" clId="{4C13E404-ACDD-48E1-B620-7ECBB4FEDCF2}" dt="2024-06-03T12:41:11.262" v="506" actId="20577"/>
          <ac:spMkLst>
            <pc:docMk/>
            <pc:sldMk cId="2784379476" sldId="335"/>
            <ac:spMk id="36" creationId="{FA59DB39-EA52-E64A-90DB-519F98DDB1B1}"/>
          </ac:spMkLst>
        </pc:spChg>
        <pc:graphicFrameChg chg="mod modGraphic">
          <ac:chgData name="Balážová Barbora" userId="ee077b3d-675d-4919-8379-59a15074263d" providerId="ADAL" clId="{4C13E404-ACDD-48E1-B620-7ECBB4FEDCF2}" dt="2024-06-03T12:48:00.223" v="597" actId="14100"/>
          <ac:graphicFrameMkLst>
            <pc:docMk/>
            <pc:sldMk cId="2784379476" sldId="335"/>
            <ac:graphicFrameMk id="4" creationId="{4B0A0253-4D53-42B8-94C2-29B9A555B1D0}"/>
          </ac:graphicFrameMkLst>
        </pc:graphicFrameChg>
      </pc:sldChg>
      <pc:sldChg chg="add">
        <pc:chgData name="Balážová Barbora" userId="ee077b3d-675d-4919-8379-59a15074263d" providerId="ADAL" clId="{4C13E404-ACDD-48E1-B620-7ECBB4FEDCF2}" dt="2024-06-03T12:56:47.497" v="615"/>
        <pc:sldMkLst>
          <pc:docMk/>
          <pc:sldMk cId="3954798347" sldId="336"/>
        </pc:sldMkLst>
      </pc:sldChg>
    </pc:docChg>
  </pc:docChgLst>
  <pc:docChgLst>
    <pc:chgData name="Balážová Barbora" userId="ee077b3d-675d-4919-8379-59a15074263d" providerId="ADAL" clId="{43D75658-EC4E-4BA8-A60D-EABEFEC0FB32}"/>
    <pc:docChg chg="undo custSel addSld modSld sldOrd">
      <pc:chgData name="Balážová Barbora" userId="ee077b3d-675d-4919-8379-59a15074263d" providerId="ADAL" clId="{43D75658-EC4E-4BA8-A60D-EABEFEC0FB32}" dt="2024-06-06T12:59:31.785" v="1025" actId="255"/>
      <pc:docMkLst>
        <pc:docMk/>
      </pc:docMkLst>
      <pc:sldChg chg="modSp">
        <pc:chgData name="Balážová Barbora" userId="ee077b3d-675d-4919-8379-59a15074263d" providerId="ADAL" clId="{43D75658-EC4E-4BA8-A60D-EABEFEC0FB32}" dt="2024-06-06T12:32:15.726" v="659" actId="20577"/>
        <pc:sldMkLst>
          <pc:docMk/>
          <pc:sldMk cId="454457836" sldId="334"/>
        </pc:sldMkLst>
        <pc:spChg chg="mod">
          <ac:chgData name="Balážová Barbora" userId="ee077b3d-675d-4919-8379-59a15074263d" providerId="ADAL" clId="{43D75658-EC4E-4BA8-A60D-EABEFEC0FB32}" dt="2024-06-06T12:32:15.726" v="659" actId="20577"/>
          <ac:spMkLst>
            <pc:docMk/>
            <pc:sldMk cId="454457836" sldId="334"/>
            <ac:spMk id="21" creationId="{8CADF872-1CC3-A14D-9027-470926DC0848}"/>
          </ac:spMkLst>
        </pc:spChg>
        <pc:spChg chg="mod">
          <ac:chgData name="Balážová Barbora" userId="ee077b3d-675d-4919-8379-59a15074263d" providerId="ADAL" clId="{43D75658-EC4E-4BA8-A60D-EABEFEC0FB32}" dt="2024-06-06T12:30:45.678" v="650" actId="20577"/>
          <ac:spMkLst>
            <pc:docMk/>
            <pc:sldMk cId="454457836" sldId="334"/>
            <ac:spMk id="36" creationId="{FA59DB39-EA52-E64A-90DB-519F98DDB1B1}"/>
          </ac:spMkLst>
        </pc:spChg>
      </pc:sldChg>
      <pc:sldChg chg="delSp modSp ord">
        <pc:chgData name="Balážová Barbora" userId="ee077b3d-675d-4919-8379-59a15074263d" providerId="ADAL" clId="{43D75658-EC4E-4BA8-A60D-EABEFEC0FB32}" dt="2024-06-06T12:40:06.014" v="746" actId="242"/>
        <pc:sldMkLst>
          <pc:docMk/>
          <pc:sldMk cId="3954798347" sldId="336"/>
        </pc:sldMkLst>
        <pc:spChg chg="del">
          <ac:chgData name="Balážová Barbora" userId="ee077b3d-675d-4919-8379-59a15074263d" providerId="ADAL" clId="{43D75658-EC4E-4BA8-A60D-EABEFEC0FB32}" dt="2024-06-06T12:33:36.979" v="682" actId="478"/>
          <ac:spMkLst>
            <pc:docMk/>
            <pc:sldMk cId="3954798347" sldId="336"/>
            <ac:spMk id="3" creationId="{8D6D9D21-B355-40B9-8949-FD7FEBF9F8D0}"/>
          </ac:spMkLst>
        </pc:spChg>
        <pc:spChg chg="mod">
          <ac:chgData name="Balážová Barbora" userId="ee077b3d-675d-4919-8379-59a15074263d" providerId="ADAL" clId="{43D75658-EC4E-4BA8-A60D-EABEFEC0FB32}" dt="2024-06-06T12:33:04.841" v="680" actId="20577"/>
          <ac:spMkLst>
            <pc:docMk/>
            <pc:sldMk cId="3954798347" sldId="336"/>
            <ac:spMk id="36" creationId="{FA59DB39-EA52-E64A-90DB-519F98DDB1B1}"/>
          </ac:spMkLst>
        </pc:spChg>
        <pc:graphicFrameChg chg="mod modGraphic">
          <ac:chgData name="Balážová Barbora" userId="ee077b3d-675d-4919-8379-59a15074263d" providerId="ADAL" clId="{43D75658-EC4E-4BA8-A60D-EABEFEC0FB32}" dt="2024-06-06T12:40:06.014" v="746" actId="242"/>
          <ac:graphicFrameMkLst>
            <pc:docMk/>
            <pc:sldMk cId="3954798347" sldId="336"/>
            <ac:graphicFrameMk id="4" creationId="{4B0A0253-4D53-42B8-94C2-29B9A555B1D0}"/>
          </ac:graphicFrameMkLst>
        </pc:graphicFrameChg>
      </pc:sldChg>
      <pc:sldChg chg="delSp modSp add">
        <pc:chgData name="Balážová Barbora" userId="ee077b3d-675d-4919-8379-59a15074263d" providerId="ADAL" clId="{43D75658-EC4E-4BA8-A60D-EABEFEC0FB32}" dt="2024-06-06T12:22:34.237" v="206" actId="1076"/>
        <pc:sldMkLst>
          <pc:docMk/>
          <pc:sldMk cId="1222594241" sldId="337"/>
        </pc:sldMkLst>
        <pc:spChg chg="del mod">
          <ac:chgData name="Balážová Barbora" userId="ee077b3d-675d-4919-8379-59a15074263d" providerId="ADAL" clId="{43D75658-EC4E-4BA8-A60D-EABEFEC0FB32}" dt="2024-06-06T12:18:50.913" v="4"/>
          <ac:spMkLst>
            <pc:docMk/>
            <pc:sldMk cId="1222594241" sldId="337"/>
            <ac:spMk id="21" creationId="{8CADF872-1CC3-A14D-9027-470926DC0848}"/>
          </ac:spMkLst>
        </pc:spChg>
        <pc:spChg chg="mod">
          <ac:chgData name="Balážová Barbora" userId="ee077b3d-675d-4919-8379-59a15074263d" providerId="ADAL" clId="{43D75658-EC4E-4BA8-A60D-EABEFEC0FB32}" dt="2024-06-06T12:22:34.237" v="206" actId="1076"/>
          <ac:spMkLst>
            <pc:docMk/>
            <pc:sldMk cId="1222594241" sldId="337"/>
            <ac:spMk id="36" creationId="{FA59DB39-EA52-E64A-90DB-519F98DDB1B1}"/>
          </ac:spMkLst>
        </pc:spChg>
      </pc:sldChg>
      <pc:sldChg chg="modSp add">
        <pc:chgData name="Balážová Barbora" userId="ee077b3d-675d-4919-8379-59a15074263d" providerId="ADAL" clId="{43D75658-EC4E-4BA8-A60D-EABEFEC0FB32}" dt="2024-06-06T12:59:11.502" v="1023" actId="14734"/>
        <pc:sldMkLst>
          <pc:docMk/>
          <pc:sldMk cId="3771382332" sldId="339"/>
        </pc:sldMkLst>
        <pc:graphicFrameChg chg="mod modGraphic">
          <ac:chgData name="Balážová Barbora" userId="ee077b3d-675d-4919-8379-59a15074263d" providerId="ADAL" clId="{43D75658-EC4E-4BA8-A60D-EABEFEC0FB32}" dt="2024-06-06T12:59:11.502" v="1023" actId="14734"/>
          <ac:graphicFrameMkLst>
            <pc:docMk/>
            <pc:sldMk cId="3771382332" sldId="339"/>
            <ac:graphicFrameMk id="4" creationId="{4B0A0253-4D53-42B8-94C2-29B9A555B1D0}"/>
          </ac:graphicFrameMkLst>
        </pc:graphicFrameChg>
      </pc:sldChg>
      <pc:sldChg chg="modSp add ord">
        <pc:chgData name="Balážová Barbora" userId="ee077b3d-675d-4919-8379-59a15074263d" providerId="ADAL" clId="{43D75658-EC4E-4BA8-A60D-EABEFEC0FB32}" dt="2024-06-06T12:59:17.608" v="1024" actId="255"/>
        <pc:sldMkLst>
          <pc:docMk/>
          <pc:sldMk cId="1319642356" sldId="340"/>
        </pc:sldMkLst>
        <pc:spChg chg="mod">
          <ac:chgData name="Balážová Barbora" userId="ee077b3d-675d-4919-8379-59a15074263d" providerId="ADAL" clId="{43D75658-EC4E-4BA8-A60D-EABEFEC0FB32}" dt="2024-06-06T12:45:39.493" v="803" actId="20577"/>
          <ac:spMkLst>
            <pc:docMk/>
            <pc:sldMk cId="1319642356" sldId="340"/>
            <ac:spMk id="36" creationId="{FA59DB39-EA52-E64A-90DB-519F98DDB1B1}"/>
          </ac:spMkLst>
        </pc:spChg>
        <pc:graphicFrameChg chg="mod modGraphic">
          <ac:chgData name="Balážová Barbora" userId="ee077b3d-675d-4919-8379-59a15074263d" providerId="ADAL" clId="{43D75658-EC4E-4BA8-A60D-EABEFEC0FB32}" dt="2024-06-06T12:59:17.608" v="1024" actId="255"/>
          <ac:graphicFrameMkLst>
            <pc:docMk/>
            <pc:sldMk cId="1319642356" sldId="340"/>
            <ac:graphicFrameMk id="4" creationId="{4B0A0253-4D53-42B8-94C2-29B9A555B1D0}"/>
          </ac:graphicFrameMkLst>
        </pc:graphicFrameChg>
      </pc:sldChg>
      <pc:sldChg chg="addSp delSp modSp add">
        <pc:chgData name="Balážová Barbora" userId="ee077b3d-675d-4919-8379-59a15074263d" providerId="ADAL" clId="{43D75658-EC4E-4BA8-A60D-EABEFEC0FB32}" dt="2024-06-06T12:59:31.785" v="1025" actId="255"/>
        <pc:sldMkLst>
          <pc:docMk/>
          <pc:sldMk cId="3694219019" sldId="341"/>
        </pc:sldMkLst>
        <pc:spChg chg="add del mod">
          <ac:chgData name="Balážová Barbora" userId="ee077b3d-675d-4919-8379-59a15074263d" providerId="ADAL" clId="{43D75658-EC4E-4BA8-A60D-EABEFEC0FB32}" dt="2024-06-06T12:52:19.411" v="937"/>
          <ac:spMkLst>
            <pc:docMk/>
            <pc:sldMk cId="3694219019" sldId="341"/>
            <ac:spMk id="3" creationId="{19031639-570F-4503-BD6A-501BBDF9E800}"/>
          </ac:spMkLst>
        </pc:spChg>
        <pc:spChg chg="add mod">
          <ac:chgData name="Balážová Barbora" userId="ee077b3d-675d-4919-8379-59a15074263d" providerId="ADAL" clId="{43D75658-EC4E-4BA8-A60D-EABEFEC0FB32}" dt="2024-06-06T12:53:20.184" v="949" actId="1076"/>
          <ac:spMkLst>
            <pc:docMk/>
            <pc:sldMk cId="3694219019" sldId="341"/>
            <ac:spMk id="5" creationId="{A6581323-BF74-480F-9507-1469F8DE01BA}"/>
          </ac:spMkLst>
        </pc:spChg>
        <pc:spChg chg="mod">
          <ac:chgData name="Balážová Barbora" userId="ee077b3d-675d-4919-8379-59a15074263d" providerId="ADAL" clId="{43D75658-EC4E-4BA8-A60D-EABEFEC0FB32}" dt="2024-06-06T12:51:48.100" v="930" actId="20577"/>
          <ac:spMkLst>
            <pc:docMk/>
            <pc:sldMk cId="3694219019" sldId="341"/>
            <ac:spMk id="36" creationId="{FA59DB39-EA52-E64A-90DB-519F98DDB1B1}"/>
          </ac:spMkLst>
        </pc:spChg>
        <pc:graphicFrameChg chg="mod modGraphic">
          <ac:chgData name="Balážová Barbora" userId="ee077b3d-675d-4919-8379-59a15074263d" providerId="ADAL" clId="{43D75658-EC4E-4BA8-A60D-EABEFEC0FB32}" dt="2024-06-06T12:59:31.785" v="1025" actId="255"/>
          <ac:graphicFrameMkLst>
            <pc:docMk/>
            <pc:sldMk cId="3694219019" sldId="341"/>
            <ac:graphicFrameMk id="4" creationId="{4B0A0253-4D53-42B8-94C2-29B9A555B1D0}"/>
          </ac:graphicFrameMkLst>
        </pc:graphicFrameChg>
      </pc:sldChg>
    </pc:docChg>
  </pc:docChgLst>
  <pc:docChgLst>
    <pc:chgData name="Balážová Barbora" userId="ee077b3d-675d-4919-8379-59a15074263d" providerId="ADAL" clId="{30FE3BD7-D688-468F-B406-31973E42DB85}"/>
    <pc:docChg chg="undo custSel addSld delSld modSld sldOrd">
      <pc:chgData name="Balážová Barbora" userId="ee077b3d-675d-4919-8379-59a15074263d" providerId="ADAL" clId="{30FE3BD7-D688-468F-B406-31973E42DB85}" dt="2024-06-17T07:22:18.426" v="1015" actId="20577"/>
      <pc:docMkLst>
        <pc:docMk/>
      </pc:docMkLst>
      <pc:sldChg chg="modSp">
        <pc:chgData name="Balážová Barbora" userId="ee077b3d-675d-4919-8379-59a15074263d" providerId="ADAL" clId="{30FE3BD7-D688-468F-B406-31973E42DB85}" dt="2024-06-17T05:45:46.791" v="592"/>
        <pc:sldMkLst>
          <pc:docMk/>
          <pc:sldMk cId="503116579" sldId="259"/>
        </pc:sldMkLst>
        <pc:spChg chg="mod">
          <ac:chgData name="Balážová Barbora" userId="ee077b3d-675d-4919-8379-59a15074263d" providerId="ADAL" clId="{30FE3BD7-D688-468F-B406-31973E42DB85}" dt="2024-06-06T13:02:09.222" v="82" actId="20577"/>
          <ac:spMkLst>
            <pc:docMk/>
            <pc:sldMk cId="503116579" sldId="259"/>
            <ac:spMk id="28" creationId="{8AC93EAC-5658-F045-855B-F4DA5569DCDD}"/>
          </ac:spMkLst>
        </pc:spChg>
        <pc:spChg chg="mod">
          <ac:chgData name="Balážová Barbora" userId="ee077b3d-675d-4919-8379-59a15074263d" providerId="ADAL" clId="{30FE3BD7-D688-468F-B406-31973E42DB85}" dt="2024-06-17T05:45:46.791" v="592"/>
          <ac:spMkLst>
            <pc:docMk/>
            <pc:sldMk cId="503116579" sldId="259"/>
            <ac:spMk id="33" creationId="{7892ADDC-E09F-1D45-B354-3402C4CDE508}"/>
          </ac:spMkLst>
        </pc:spChg>
      </pc:sldChg>
      <pc:sldChg chg="modSp">
        <pc:chgData name="Balážová Barbora" userId="ee077b3d-675d-4919-8379-59a15074263d" providerId="ADAL" clId="{30FE3BD7-D688-468F-B406-31973E42DB85}" dt="2024-06-10T06:02:13.820" v="579" actId="20577"/>
        <pc:sldMkLst>
          <pc:docMk/>
          <pc:sldMk cId="3350289657" sldId="302"/>
        </pc:sldMkLst>
        <pc:spChg chg="mod">
          <ac:chgData name="Balážová Barbora" userId="ee077b3d-675d-4919-8379-59a15074263d" providerId="ADAL" clId="{30FE3BD7-D688-468F-B406-31973E42DB85}" dt="2024-06-10T06:02:13.820" v="579" actId="20577"/>
          <ac:spMkLst>
            <pc:docMk/>
            <pc:sldMk cId="3350289657" sldId="302"/>
            <ac:spMk id="22" creationId="{77C92422-2CF9-4F85-BA21-3750F8856B5A}"/>
          </ac:spMkLst>
        </pc:spChg>
      </pc:sldChg>
      <pc:sldChg chg="modSp">
        <pc:chgData name="Balážová Barbora" userId="ee077b3d-675d-4919-8379-59a15074263d" providerId="ADAL" clId="{30FE3BD7-D688-468F-B406-31973E42DB85}" dt="2024-06-17T07:22:18.426" v="1015" actId="20577"/>
        <pc:sldMkLst>
          <pc:docMk/>
          <pc:sldMk cId="606836623" sldId="321"/>
        </pc:sldMkLst>
        <pc:spChg chg="mod">
          <ac:chgData name="Balážová Barbora" userId="ee077b3d-675d-4919-8379-59a15074263d" providerId="ADAL" clId="{30FE3BD7-D688-468F-B406-31973E42DB85}" dt="2024-06-17T07:22:18.426" v="1015" actId="20577"/>
          <ac:spMkLst>
            <pc:docMk/>
            <pc:sldMk cId="606836623" sldId="321"/>
            <ac:spMk id="21" creationId="{8CADF872-1CC3-A14D-9027-470926DC0848}"/>
          </ac:spMkLst>
        </pc:spChg>
        <pc:spChg chg="mod">
          <ac:chgData name="Balážová Barbora" userId="ee077b3d-675d-4919-8379-59a15074263d" providerId="ADAL" clId="{30FE3BD7-D688-468F-B406-31973E42DB85}" dt="2024-06-10T06:02:03.147" v="576" actId="6549"/>
          <ac:spMkLst>
            <pc:docMk/>
            <pc:sldMk cId="606836623" sldId="321"/>
            <ac:spMk id="22" creationId="{77C92422-2CF9-4F85-BA21-3750F8856B5A}"/>
          </ac:spMkLst>
        </pc:spChg>
      </pc:sldChg>
      <pc:sldChg chg="modSp">
        <pc:chgData name="Balážová Barbora" userId="ee077b3d-675d-4919-8379-59a15074263d" providerId="ADAL" clId="{30FE3BD7-D688-468F-B406-31973E42DB85}" dt="2024-06-10T06:02:06.937" v="577" actId="20577"/>
        <pc:sldMkLst>
          <pc:docMk/>
          <pc:sldMk cId="1126988710" sldId="327"/>
        </pc:sldMkLst>
        <pc:spChg chg="mod">
          <ac:chgData name="Balážová Barbora" userId="ee077b3d-675d-4919-8379-59a15074263d" providerId="ADAL" clId="{30FE3BD7-D688-468F-B406-31973E42DB85}" dt="2024-06-06T13:07:58.480" v="182" actId="20577"/>
          <ac:spMkLst>
            <pc:docMk/>
            <pc:sldMk cId="1126988710" sldId="327"/>
            <ac:spMk id="21" creationId="{8CADF872-1CC3-A14D-9027-470926DC0848}"/>
          </ac:spMkLst>
        </pc:spChg>
        <pc:spChg chg="mod">
          <ac:chgData name="Balážová Barbora" userId="ee077b3d-675d-4919-8379-59a15074263d" providerId="ADAL" clId="{30FE3BD7-D688-468F-B406-31973E42DB85}" dt="2024-06-10T06:02:06.937" v="577" actId="20577"/>
          <ac:spMkLst>
            <pc:docMk/>
            <pc:sldMk cId="1126988710" sldId="327"/>
            <ac:spMk id="22" creationId="{77C92422-2CF9-4F85-BA21-3750F8856B5A}"/>
          </ac:spMkLst>
        </pc:spChg>
        <pc:spChg chg="mod">
          <ac:chgData name="Balážová Barbora" userId="ee077b3d-675d-4919-8379-59a15074263d" providerId="ADAL" clId="{30FE3BD7-D688-468F-B406-31973E42DB85}" dt="2024-06-06T13:07:50.351" v="181"/>
          <ac:spMkLst>
            <pc:docMk/>
            <pc:sldMk cId="1126988710" sldId="327"/>
            <ac:spMk id="36" creationId="{FA59DB39-EA52-E64A-90DB-519F98DDB1B1}"/>
          </ac:spMkLst>
        </pc:spChg>
      </pc:sldChg>
      <pc:sldChg chg="modSp">
        <pc:chgData name="Balážová Barbora" userId="ee077b3d-675d-4919-8379-59a15074263d" providerId="ADAL" clId="{30FE3BD7-D688-468F-B406-31973E42DB85}" dt="2024-06-10T06:02:17.262" v="580" actId="20577"/>
        <pc:sldMkLst>
          <pc:docMk/>
          <pc:sldMk cId="2210400262" sldId="328"/>
        </pc:sldMkLst>
        <pc:spChg chg="mod">
          <ac:chgData name="Balážová Barbora" userId="ee077b3d-675d-4919-8379-59a15074263d" providerId="ADAL" clId="{30FE3BD7-D688-468F-B406-31973E42DB85}" dt="2024-06-10T06:02:17.262" v="580" actId="20577"/>
          <ac:spMkLst>
            <pc:docMk/>
            <pc:sldMk cId="2210400262" sldId="328"/>
            <ac:spMk id="22" creationId="{77C92422-2CF9-4F85-BA21-3750F8856B5A}"/>
          </ac:spMkLst>
        </pc:spChg>
      </pc:sldChg>
      <pc:sldChg chg="modSp">
        <pc:chgData name="Balážová Barbora" userId="ee077b3d-675d-4919-8379-59a15074263d" providerId="ADAL" clId="{30FE3BD7-D688-468F-B406-31973E42DB85}" dt="2024-06-10T06:02:20.637" v="581" actId="20577"/>
        <pc:sldMkLst>
          <pc:docMk/>
          <pc:sldMk cId="3993949964" sldId="329"/>
        </pc:sldMkLst>
        <pc:spChg chg="mod">
          <ac:chgData name="Balážová Barbora" userId="ee077b3d-675d-4919-8379-59a15074263d" providerId="ADAL" clId="{30FE3BD7-D688-468F-B406-31973E42DB85}" dt="2024-06-10T06:02:20.637" v="581" actId="20577"/>
          <ac:spMkLst>
            <pc:docMk/>
            <pc:sldMk cId="3993949964" sldId="329"/>
            <ac:spMk id="22" creationId="{77C92422-2CF9-4F85-BA21-3750F8856B5A}"/>
          </ac:spMkLst>
        </pc:spChg>
      </pc:sldChg>
      <pc:sldChg chg="modSp">
        <pc:chgData name="Balážová Barbora" userId="ee077b3d-675d-4919-8379-59a15074263d" providerId="ADAL" clId="{30FE3BD7-D688-468F-B406-31973E42DB85}" dt="2024-06-10T06:02:23.531" v="582" actId="20577"/>
        <pc:sldMkLst>
          <pc:docMk/>
          <pc:sldMk cId="4043705170" sldId="330"/>
        </pc:sldMkLst>
        <pc:spChg chg="mod">
          <ac:chgData name="Balážová Barbora" userId="ee077b3d-675d-4919-8379-59a15074263d" providerId="ADAL" clId="{30FE3BD7-D688-468F-B406-31973E42DB85}" dt="2024-06-10T06:02:23.531" v="582" actId="20577"/>
          <ac:spMkLst>
            <pc:docMk/>
            <pc:sldMk cId="4043705170" sldId="330"/>
            <ac:spMk id="22" creationId="{77C92422-2CF9-4F85-BA21-3750F8856B5A}"/>
          </ac:spMkLst>
        </pc:spChg>
      </pc:sldChg>
      <pc:sldChg chg="modSp ord">
        <pc:chgData name="Balážová Barbora" userId="ee077b3d-675d-4919-8379-59a15074263d" providerId="ADAL" clId="{30FE3BD7-D688-468F-B406-31973E42DB85}" dt="2024-06-10T06:02:10.299" v="578" actId="20577"/>
        <pc:sldMkLst>
          <pc:docMk/>
          <pc:sldMk cId="2242485105" sldId="331"/>
        </pc:sldMkLst>
        <pc:spChg chg="mod">
          <ac:chgData name="Balážová Barbora" userId="ee077b3d-675d-4919-8379-59a15074263d" providerId="ADAL" clId="{30FE3BD7-D688-468F-B406-31973E42DB85}" dt="2024-06-06T13:09:00.767" v="191" actId="20577"/>
          <ac:spMkLst>
            <pc:docMk/>
            <pc:sldMk cId="2242485105" sldId="331"/>
            <ac:spMk id="21" creationId="{8CADF872-1CC3-A14D-9027-470926DC0848}"/>
          </ac:spMkLst>
        </pc:spChg>
        <pc:spChg chg="mod">
          <ac:chgData name="Balážová Barbora" userId="ee077b3d-675d-4919-8379-59a15074263d" providerId="ADAL" clId="{30FE3BD7-D688-468F-B406-31973E42DB85}" dt="2024-06-10T06:02:10.299" v="578" actId="20577"/>
          <ac:spMkLst>
            <pc:docMk/>
            <pc:sldMk cId="2242485105" sldId="331"/>
            <ac:spMk id="22" creationId="{77C92422-2CF9-4F85-BA21-3750F8856B5A}"/>
          </ac:spMkLst>
        </pc:spChg>
      </pc:sldChg>
      <pc:sldChg chg="addSp delSp modSp">
        <pc:chgData name="Balážová Barbora" userId="ee077b3d-675d-4919-8379-59a15074263d" providerId="ADAL" clId="{30FE3BD7-D688-468F-B406-31973E42DB85}" dt="2024-06-10T06:02:38.641" v="587" actId="20577"/>
        <pc:sldMkLst>
          <pc:docMk/>
          <pc:sldMk cId="454457836" sldId="334"/>
        </pc:sldMkLst>
        <pc:spChg chg="del mod">
          <ac:chgData name="Balážová Barbora" userId="ee077b3d-675d-4919-8379-59a15074263d" providerId="ADAL" clId="{30FE3BD7-D688-468F-B406-31973E42DB85}" dt="2024-06-06T13:39:25.476" v="358"/>
          <ac:spMkLst>
            <pc:docMk/>
            <pc:sldMk cId="454457836" sldId="334"/>
            <ac:spMk id="21" creationId="{8CADF872-1CC3-A14D-9027-470926DC0848}"/>
          </ac:spMkLst>
        </pc:spChg>
        <pc:spChg chg="mod">
          <ac:chgData name="Balážová Barbora" userId="ee077b3d-675d-4919-8379-59a15074263d" providerId="ADAL" clId="{30FE3BD7-D688-468F-B406-31973E42DB85}" dt="2024-06-10T06:02:38.641" v="587" actId="20577"/>
          <ac:spMkLst>
            <pc:docMk/>
            <pc:sldMk cId="454457836" sldId="334"/>
            <ac:spMk id="22" creationId="{77C92422-2CF9-4F85-BA21-3750F8856B5A}"/>
          </ac:spMkLst>
        </pc:spChg>
        <pc:spChg chg="del">
          <ac:chgData name="Balážová Barbora" userId="ee077b3d-675d-4919-8379-59a15074263d" providerId="ADAL" clId="{30FE3BD7-D688-468F-B406-31973E42DB85}" dt="2024-06-06T13:39:29.712" v="360" actId="478"/>
          <ac:spMkLst>
            <pc:docMk/>
            <pc:sldMk cId="454457836" sldId="334"/>
            <ac:spMk id="36" creationId="{FA59DB39-EA52-E64A-90DB-519F98DDB1B1}"/>
          </ac:spMkLst>
        </pc:spChg>
        <pc:picChg chg="add del mod">
          <ac:chgData name="Balážová Barbora" userId="ee077b3d-675d-4919-8379-59a15074263d" providerId="ADAL" clId="{30FE3BD7-D688-468F-B406-31973E42DB85}" dt="2024-06-06T13:43:11.173" v="364" actId="478"/>
          <ac:picMkLst>
            <pc:docMk/>
            <pc:sldMk cId="454457836" sldId="334"/>
            <ac:picMk id="3" creationId="{F3FC5FC8-332A-4047-9D05-6605F9A884BF}"/>
          </ac:picMkLst>
        </pc:picChg>
        <pc:picChg chg="add mod">
          <ac:chgData name="Balážová Barbora" userId="ee077b3d-675d-4919-8379-59a15074263d" providerId="ADAL" clId="{30FE3BD7-D688-468F-B406-31973E42DB85}" dt="2024-06-06T13:43:26.608" v="367" actId="1076"/>
          <ac:picMkLst>
            <pc:docMk/>
            <pc:sldMk cId="454457836" sldId="334"/>
            <ac:picMk id="4" creationId="{4D82136C-D59F-41C6-9DDB-5E829240CAF9}"/>
          </ac:picMkLst>
        </pc:picChg>
      </pc:sldChg>
      <pc:sldChg chg="addSp modSp ord">
        <pc:chgData name="Balážová Barbora" userId="ee077b3d-675d-4919-8379-59a15074263d" providerId="ADAL" clId="{30FE3BD7-D688-468F-B406-31973E42DB85}" dt="2024-06-10T06:02:29.721" v="584" actId="20577"/>
        <pc:sldMkLst>
          <pc:docMk/>
          <pc:sldMk cId="2784379476" sldId="335"/>
        </pc:sldMkLst>
        <pc:spChg chg="mod">
          <ac:chgData name="Balážová Barbora" userId="ee077b3d-675d-4919-8379-59a15074263d" providerId="ADAL" clId="{30FE3BD7-D688-468F-B406-31973E42DB85}" dt="2024-06-06T13:30:27.054" v="232" actId="1076"/>
          <ac:spMkLst>
            <pc:docMk/>
            <pc:sldMk cId="2784379476" sldId="335"/>
            <ac:spMk id="3" creationId="{8D6D9D21-B355-40B9-8949-FD7FEBF9F8D0}"/>
          </ac:spMkLst>
        </pc:spChg>
        <pc:spChg chg="add mod">
          <ac:chgData name="Balážová Barbora" userId="ee077b3d-675d-4919-8379-59a15074263d" providerId="ADAL" clId="{30FE3BD7-D688-468F-B406-31973E42DB85}" dt="2024-06-06T13:30:37.328" v="234" actId="1076"/>
          <ac:spMkLst>
            <pc:docMk/>
            <pc:sldMk cId="2784379476" sldId="335"/>
            <ac:spMk id="20" creationId="{A529FFEA-ECBD-41DA-935E-814B999D1E50}"/>
          </ac:spMkLst>
        </pc:spChg>
        <pc:spChg chg="mod">
          <ac:chgData name="Balážová Barbora" userId="ee077b3d-675d-4919-8379-59a15074263d" providerId="ADAL" clId="{30FE3BD7-D688-468F-B406-31973E42DB85}" dt="2024-06-10T06:02:29.721" v="584" actId="20577"/>
          <ac:spMkLst>
            <pc:docMk/>
            <pc:sldMk cId="2784379476" sldId="335"/>
            <ac:spMk id="22" creationId="{77C92422-2CF9-4F85-BA21-3750F8856B5A}"/>
          </ac:spMkLst>
        </pc:spChg>
        <pc:spChg chg="mod">
          <ac:chgData name="Balážová Barbora" userId="ee077b3d-675d-4919-8379-59a15074263d" providerId="ADAL" clId="{30FE3BD7-D688-468F-B406-31973E42DB85}" dt="2024-06-06T13:31:59.452" v="251" actId="20577"/>
          <ac:spMkLst>
            <pc:docMk/>
            <pc:sldMk cId="2784379476" sldId="335"/>
            <ac:spMk id="36" creationId="{FA59DB39-EA52-E64A-90DB-519F98DDB1B1}"/>
          </ac:spMkLst>
        </pc:spChg>
        <pc:graphicFrameChg chg="mod modGraphic">
          <ac:chgData name="Balážová Barbora" userId="ee077b3d-675d-4919-8379-59a15074263d" providerId="ADAL" clId="{30FE3BD7-D688-468F-B406-31973E42DB85}" dt="2024-06-06T13:31:02.567" v="236" actId="122"/>
          <ac:graphicFrameMkLst>
            <pc:docMk/>
            <pc:sldMk cId="2784379476" sldId="335"/>
            <ac:graphicFrameMk id="4" creationId="{4B0A0253-4D53-42B8-94C2-29B9A555B1D0}"/>
          </ac:graphicFrameMkLst>
        </pc:graphicFrameChg>
      </pc:sldChg>
      <pc:sldChg chg="modSp ord">
        <pc:chgData name="Balážová Barbora" userId="ee077b3d-675d-4919-8379-59a15074263d" providerId="ADAL" clId="{30FE3BD7-D688-468F-B406-31973E42DB85}" dt="2024-06-10T06:02:32.720" v="585" actId="20577"/>
        <pc:sldMkLst>
          <pc:docMk/>
          <pc:sldMk cId="3954798347" sldId="336"/>
        </pc:sldMkLst>
        <pc:spChg chg="mod">
          <ac:chgData name="Balážová Barbora" userId="ee077b3d-675d-4919-8379-59a15074263d" providerId="ADAL" clId="{30FE3BD7-D688-468F-B406-31973E42DB85}" dt="2024-06-10T06:02:32.720" v="585" actId="20577"/>
          <ac:spMkLst>
            <pc:docMk/>
            <pc:sldMk cId="3954798347" sldId="336"/>
            <ac:spMk id="22" creationId="{77C92422-2CF9-4F85-BA21-3750F8856B5A}"/>
          </ac:spMkLst>
        </pc:spChg>
        <pc:graphicFrameChg chg="mod modGraphic">
          <ac:chgData name="Balážová Barbora" userId="ee077b3d-675d-4919-8379-59a15074263d" providerId="ADAL" clId="{30FE3BD7-D688-468F-B406-31973E42DB85}" dt="2024-06-06T13:34:33.004" v="302" actId="14734"/>
          <ac:graphicFrameMkLst>
            <pc:docMk/>
            <pc:sldMk cId="3954798347" sldId="336"/>
            <ac:graphicFrameMk id="4" creationId="{4B0A0253-4D53-42B8-94C2-29B9A555B1D0}"/>
          </ac:graphicFrameMkLst>
        </pc:graphicFrameChg>
      </pc:sldChg>
      <pc:sldChg chg="modSp">
        <pc:chgData name="Balážová Barbora" userId="ee077b3d-675d-4919-8379-59a15074263d" providerId="ADAL" clId="{30FE3BD7-D688-468F-B406-31973E42DB85}" dt="2024-06-10T06:02:26.671" v="583" actId="20577"/>
        <pc:sldMkLst>
          <pc:docMk/>
          <pc:sldMk cId="1222594241" sldId="337"/>
        </pc:sldMkLst>
        <pc:spChg chg="mod">
          <ac:chgData name="Balážová Barbora" userId="ee077b3d-675d-4919-8379-59a15074263d" providerId="ADAL" clId="{30FE3BD7-D688-468F-B406-31973E42DB85}" dt="2024-06-10T06:02:26.671" v="583" actId="20577"/>
          <ac:spMkLst>
            <pc:docMk/>
            <pc:sldMk cId="1222594241" sldId="337"/>
            <ac:spMk id="22" creationId="{77C92422-2CF9-4F85-BA21-3750F8856B5A}"/>
          </ac:spMkLst>
        </pc:spChg>
        <pc:spChg chg="mod">
          <ac:chgData name="Balážová Barbora" userId="ee077b3d-675d-4919-8379-59a15074263d" providerId="ADAL" clId="{30FE3BD7-D688-468F-B406-31973E42DB85}" dt="2024-06-06T13:09:50.243" v="193" actId="1076"/>
          <ac:spMkLst>
            <pc:docMk/>
            <pc:sldMk cId="1222594241" sldId="337"/>
            <ac:spMk id="36" creationId="{FA59DB39-EA52-E64A-90DB-519F98DDB1B1}"/>
          </ac:spMkLst>
        </pc:spChg>
      </pc:sldChg>
      <pc:sldChg chg="modSp">
        <pc:chgData name="Balážová Barbora" userId="ee077b3d-675d-4919-8379-59a15074263d" providerId="ADAL" clId="{30FE3BD7-D688-468F-B406-31973E42DB85}" dt="2024-06-17T05:49:20.142" v="615" actId="207"/>
        <pc:sldMkLst>
          <pc:docMk/>
          <pc:sldMk cId="3771382332" sldId="339"/>
        </pc:sldMkLst>
        <pc:spChg chg="mod">
          <ac:chgData name="Balážová Barbora" userId="ee077b3d-675d-4919-8379-59a15074263d" providerId="ADAL" clId="{30FE3BD7-D688-468F-B406-31973E42DB85}" dt="2024-06-10T06:02:41.264" v="588" actId="20577"/>
          <ac:spMkLst>
            <pc:docMk/>
            <pc:sldMk cId="3771382332" sldId="339"/>
            <ac:spMk id="22" creationId="{77C92422-2CF9-4F85-BA21-3750F8856B5A}"/>
          </ac:spMkLst>
        </pc:spChg>
        <pc:graphicFrameChg chg="mod modGraphic">
          <ac:chgData name="Balážová Barbora" userId="ee077b3d-675d-4919-8379-59a15074263d" providerId="ADAL" clId="{30FE3BD7-D688-468F-B406-31973E42DB85}" dt="2024-06-17T05:49:20.142" v="615" actId="207"/>
          <ac:graphicFrameMkLst>
            <pc:docMk/>
            <pc:sldMk cId="3771382332" sldId="339"/>
            <ac:graphicFrameMk id="4" creationId="{4B0A0253-4D53-42B8-94C2-29B9A555B1D0}"/>
          </ac:graphicFrameMkLst>
        </pc:graphicFrameChg>
      </pc:sldChg>
      <pc:sldChg chg="addSp modSp">
        <pc:chgData name="Balážová Barbora" userId="ee077b3d-675d-4919-8379-59a15074263d" providerId="ADAL" clId="{30FE3BD7-D688-468F-B406-31973E42DB85}" dt="2024-06-10T06:02:47.985" v="590" actId="20577"/>
        <pc:sldMkLst>
          <pc:docMk/>
          <pc:sldMk cId="1319642356" sldId="340"/>
        </pc:sldMkLst>
        <pc:spChg chg="add mod">
          <ac:chgData name="Balážová Barbora" userId="ee077b3d-675d-4919-8379-59a15074263d" providerId="ADAL" clId="{30FE3BD7-D688-468F-B406-31973E42DB85}" dt="2024-06-06T13:06:38.179" v="171" actId="571"/>
          <ac:spMkLst>
            <pc:docMk/>
            <pc:sldMk cId="1319642356" sldId="340"/>
            <ac:spMk id="15" creationId="{757662FA-1EC3-4F19-9988-9BDA75921780}"/>
          </ac:spMkLst>
        </pc:spChg>
        <pc:spChg chg="add mod">
          <ac:chgData name="Balážová Barbora" userId="ee077b3d-675d-4919-8379-59a15074263d" providerId="ADAL" clId="{30FE3BD7-D688-468F-B406-31973E42DB85}" dt="2024-06-06T13:06:42.471" v="173" actId="571"/>
          <ac:spMkLst>
            <pc:docMk/>
            <pc:sldMk cId="1319642356" sldId="340"/>
            <ac:spMk id="20" creationId="{8EF7D834-C3EA-4194-B554-AFFB394E05D8}"/>
          </ac:spMkLst>
        </pc:spChg>
        <pc:spChg chg="add mod">
          <ac:chgData name="Balážová Barbora" userId="ee077b3d-675d-4919-8379-59a15074263d" providerId="ADAL" clId="{30FE3BD7-D688-468F-B406-31973E42DB85}" dt="2024-06-06T13:06:46.604" v="175" actId="571"/>
          <ac:spMkLst>
            <pc:docMk/>
            <pc:sldMk cId="1319642356" sldId="340"/>
            <ac:spMk id="21" creationId="{577E7E2F-266C-4670-895B-209C76BCDC37}"/>
          </ac:spMkLst>
        </pc:spChg>
        <pc:spChg chg="mod">
          <ac:chgData name="Balážová Barbora" userId="ee077b3d-675d-4919-8379-59a15074263d" providerId="ADAL" clId="{30FE3BD7-D688-468F-B406-31973E42DB85}" dt="2024-06-10T06:02:47.985" v="590" actId="20577"/>
          <ac:spMkLst>
            <pc:docMk/>
            <pc:sldMk cId="1319642356" sldId="340"/>
            <ac:spMk id="22" creationId="{77C92422-2CF9-4F85-BA21-3750F8856B5A}"/>
          </ac:spMkLst>
        </pc:spChg>
        <pc:graphicFrameChg chg="mod modGraphic">
          <ac:chgData name="Balážová Barbora" userId="ee077b3d-675d-4919-8379-59a15074263d" providerId="ADAL" clId="{30FE3BD7-D688-468F-B406-31973E42DB85}" dt="2024-06-06T13:47:33.420" v="413" actId="113"/>
          <ac:graphicFrameMkLst>
            <pc:docMk/>
            <pc:sldMk cId="1319642356" sldId="340"/>
            <ac:graphicFrameMk id="4" creationId="{4B0A0253-4D53-42B8-94C2-29B9A555B1D0}"/>
          </ac:graphicFrameMkLst>
        </pc:graphicFrameChg>
      </pc:sldChg>
      <pc:sldChg chg="addSp modSp">
        <pc:chgData name="Balážová Barbora" userId="ee077b3d-675d-4919-8379-59a15074263d" providerId="ADAL" clId="{30FE3BD7-D688-468F-B406-31973E42DB85}" dt="2024-06-17T06:00:04.408" v="675" actId="6549"/>
        <pc:sldMkLst>
          <pc:docMk/>
          <pc:sldMk cId="3694219019" sldId="341"/>
        </pc:sldMkLst>
        <pc:spChg chg="add mod">
          <ac:chgData name="Balážová Barbora" userId="ee077b3d-675d-4919-8379-59a15074263d" providerId="ADAL" clId="{30FE3BD7-D688-468F-B406-31973E42DB85}" dt="2024-06-06T13:06:56.204" v="177" actId="571"/>
          <ac:spMkLst>
            <pc:docMk/>
            <pc:sldMk cId="3694219019" sldId="341"/>
            <ac:spMk id="20" creationId="{BF43C143-758D-40FC-A10D-CD700D3C84AF}"/>
          </ac:spMkLst>
        </pc:spChg>
        <pc:spChg chg="mod">
          <ac:chgData name="Balážová Barbora" userId="ee077b3d-675d-4919-8379-59a15074263d" providerId="ADAL" clId="{30FE3BD7-D688-468F-B406-31973E42DB85}" dt="2024-06-10T06:03:05.982" v="591" actId="6549"/>
          <ac:spMkLst>
            <pc:docMk/>
            <pc:sldMk cId="3694219019" sldId="341"/>
            <ac:spMk id="22" creationId="{77C92422-2CF9-4F85-BA21-3750F8856B5A}"/>
          </ac:spMkLst>
        </pc:spChg>
        <pc:graphicFrameChg chg="mod modGraphic">
          <ac:chgData name="Balážová Barbora" userId="ee077b3d-675d-4919-8379-59a15074263d" providerId="ADAL" clId="{30FE3BD7-D688-468F-B406-31973E42DB85}" dt="2024-06-17T06:00:04.408" v="675" actId="6549"/>
          <ac:graphicFrameMkLst>
            <pc:docMk/>
            <pc:sldMk cId="3694219019" sldId="341"/>
            <ac:graphicFrameMk id="4" creationId="{4B0A0253-4D53-42B8-94C2-29B9A555B1D0}"/>
          </ac:graphicFrameMkLst>
        </pc:graphicFrameChg>
      </pc:sldChg>
      <pc:sldChg chg="modSp add">
        <pc:chgData name="Balážová Barbora" userId="ee077b3d-675d-4919-8379-59a15074263d" providerId="ADAL" clId="{30FE3BD7-D688-468F-B406-31973E42DB85}" dt="2024-06-17T05:52:04.181" v="623" actId="113"/>
        <pc:sldMkLst>
          <pc:docMk/>
          <pc:sldMk cId="3071856325" sldId="342"/>
        </pc:sldMkLst>
        <pc:spChg chg="mod">
          <ac:chgData name="Balážová Barbora" userId="ee077b3d-675d-4919-8379-59a15074263d" providerId="ADAL" clId="{30FE3BD7-D688-468F-B406-31973E42DB85}" dt="2024-06-10T06:02:35.784" v="586" actId="20577"/>
          <ac:spMkLst>
            <pc:docMk/>
            <pc:sldMk cId="3071856325" sldId="342"/>
            <ac:spMk id="22" creationId="{77C92422-2CF9-4F85-BA21-3750F8856B5A}"/>
          </ac:spMkLst>
        </pc:spChg>
        <pc:graphicFrameChg chg="mod modGraphic">
          <ac:chgData name="Balážová Barbora" userId="ee077b3d-675d-4919-8379-59a15074263d" providerId="ADAL" clId="{30FE3BD7-D688-468F-B406-31973E42DB85}" dt="2024-06-17T05:52:04.181" v="623" actId="113"/>
          <ac:graphicFrameMkLst>
            <pc:docMk/>
            <pc:sldMk cId="3071856325" sldId="342"/>
            <ac:graphicFrameMk id="4" creationId="{4B0A0253-4D53-42B8-94C2-29B9A555B1D0}"/>
          </ac:graphicFrameMkLst>
        </pc:graphicFrameChg>
      </pc:sldChg>
      <pc:sldChg chg="modSp add">
        <pc:chgData name="Balážová Barbora" userId="ee077b3d-675d-4919-8379-59a15074263d" providerId="ADAL" clId="{30FE3BD7-D688-468F-B406-31973E42DB85}" dt="2024-06-10T06:02:45.252" v="589" actId="20577"/>
        <pc:sldMkLst>
          <pc:docMk/>
          <pc:sldMk cId="927617987" sldId="343"/>
        </pc:sldMkLst>
        <pc:spChg chg="mod">
          <ac:chgData name="Balážová Barbora" userId="ee077b3d-675d-4919-8379-59a15074263d" providerId="ADAL" clId="{30FE3BD7-D688-468F-B406-31973E42DB85}" dt="2024-06-10T06:02:45.252" v="589" actId="20577"/>
          <ac:spMkLst>
            <pc:docMk/>
            <pc:sldMk cId="927617987" sldId="343"/>
            <ac:spMk id="22" creationId="{77C92422-2CF9-4F85-BA21-3750F8856B5A}"/>
          </ac:spMkLst>
        </pc:spChg>
      </pc:sldChg>
    </pc:docChg>
  </pc:docChgLst>
  <pc:docChgLst>
    <pc:chgData name="Balážová Barbora" userId="ee077b3d-675d-4919-8379-59a15074263d" providerId="ADAL" clId="{1E5B8ED1-119C-4748-B4B1-F1DA64694B26}"/>
    <pc:docChg chg="addSld modSld">
      <pc:chgData name="Balážová Barbora" userId="ee077b3d-675d-4919-8379-59a15074263d" providerId="ADAL" clId="{1E5B8ED1-119C-4748-B4B1-F1DA64694B26}" dt="2024-08-12T05:49:15.053" v="212" actId="6549"/>
      <pc:docMkLst>
        <pc:docMk/>
      </pc:docMkLst>
      <pc:sldChg chg="modSp add mod">
        <pc:chgData name="Balážová Barbora" userId="ee077b3d-675d-4919-8379-59a15074263d" providerId="ADAL" clId="{1E5B8ED1-119C-4748-B4B1-F1DA64694B26}" dt="2024-08-12T05:46:31.289" v="111" actId="20577"/>
        <pc:sldMkLst>
          <pc:docMk/>
          <pc:sldMk cId="361166596" sldId="344"/>
        </pc:sldMkLst>
        <pc:spChg chg="mod">
          <ac:chgData name="Balážová Barbora" userId="ee077b3d-675d-4919-8379-59a15074263d" providerId="ADAL" clId="{1E5B8ED1-119C-4748-B4B1-F1DA64694B26}" dt="2024-08-12T05:46:31.289" v="111" actId="20577"/>
          <ac:spMkLst>
            <pc:docMk/>
            <pc:sldMk cId="361166596" sldId="344"/>
            <ac:spMk id="21" creationId="{8CADF872-1CC3-A14D-9027-470926DC0848}"/>
          </ac:spMkLst>
        </pc:spChg>
      </pc:sldChg>
      <pc:sldChg chg="modSp add mod">
        <pc:chgData name="Balážová Barbora" userId="ee077b3d-675d-4919-8379-59a15074263d" providerId="ADAL" clId="{1E5B8ED1-119C-4748-B4B1-F1DA64694B26}" dt="2024-08-12T05:49:15.053" v="212" actId="6549"/>
        <pc:sldMkLst>
          <pc:docMk/>
          <pc:sldMk cId="2845766018" sldId="345"/>
        </pc:sldMkLst>
        <pc:spChg chg="mod">
          <ac:chgData name="Balážová Barbora" userId="ee077b3d-675d-4919-8379-59a15074263d" providerId="ADAL" clId="{1E5B8ED1-119C-4748-B4B1-F1DA64694B26}" dt="2024-08-12T05:49:15.053" v="212" actId="6549"/>
          <ac:spMkLst>
            <pc:docMk/>
            <pc:sldMk cId="2845766018" sldId="345"/>
            <ac:spMk id="21" creationId="{8CADF872-1CC3-A14D-9027-470926DC084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DDA5A-84D2-4B60-8484-ED497F7ECA68}" type="datetimeFigureOut">
              <a:rPr lang="cs-CZ" smtClean="0"/>
              <a:t>12.08.2024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A6EF49-FA55-43EB-8661-096C859D3AE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680491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33264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10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419024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11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65608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128407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72096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7608775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26192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4975949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78396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96705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19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0166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2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828102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3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42582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4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5730701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5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5103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6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49092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7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365357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8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13621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D16C16-22E5-4038-B6D9-5DA091E712DC}" type="slidenum">
              <a:rPr lang="sk-SK" smtClean="0"/>
              <a:t>9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17687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2BD50-0467-42DE-9C42-9A4B0DA06024}" type="datetime1">
              <a:rPr lang="sk-SK" smtClean="0"/>
              <a:t>12. 8. 2024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41031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22EB3-ACE7-440B-B546-4D0B3CC0FF9B}" type="datetime1">
              <a:rPr lang="sk-SK" smtClean="0"/>
              <a:t>12. 8. 2024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1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A3B4F-9771-46AC-9D03-9F3E16C4AE52}" type="datetime1">
              <a:rPr lang="sk-SK" smtClean="0"/>
              <a:t>12. 8. 2024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236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2E853-1EC5-4F5D-AE7A-912EA107735E}" type="datetime1">
              <a:rPr lang="sk-SK" smtClean="0"/>
              <a:t>12. 8. 2024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86201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E0311-E9EE-4818-882B-35F718274E76}" type="datetime1">
              <a:rPr lang="sk-SK" smtClean="0"/>
              <a:t>12. 8. 2024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9835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7ACD4-449F-464F-B20E-ED0C670A98BC}" type="datetime1">
              <a:rPr lang="sk-SK" smtClean="0"/>
              <a:t>12. 8. 2024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196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AF2B9-6FDF-4F20-8847-95A7A7AEFB5C}" type="datetime1">
              <a:rPr lang="sk-SK" smtClean="0"/>
              <a:t>12. 8. 2024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948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BEA56-FC82-4B93-AA94-16B303FF0E34}" type="datetime1">
              <a:rPr lang="sk-SK" smtClean="0"/>
              <a:t>12. 8. 2024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8284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777D0-62D3-4622-B0C5-C7BB24FE55DE}" type="datetime1">
              <a:rPr lang="sk-SK" smtClean="0"/>
              <a:t>12. 8. 2024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0248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5ABB7-0F00-4F5E-8FB0-47A0B5DE0105}" type="datetime1">
              <a:rPr lang="sk-SK" smtClean="0"/>
              <a:t>12. 8. 2024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9891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0628D-EE30-4CC2-9186-C55E710A1226}" type="datetime1">
              <a:rPr lang="sk-SK" smtClean="0"/>
              <a:t>12. 8. 2024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222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6DCE7-681C-4819-A6A1-8F2EC53BFECC}" type="datetime1">
              <a:rPr lang="sk-SK" smtClean="0"/>
              <a:t>12. 8. 2024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/>
              <a:t>ZBER ÚDAJOV PRE FINANCOVANIE 2022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F3CC8-5668-479F-9959-A1034D9508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1649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edu.sk/data/files/11240_20220502_chyby-v-ris_usmernenie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6200000">
            <a:off x="2667002" y="3428999"/>
            <a:ext cx="6858000" cy="1"/>
            <a:chOff x="-264725" y="6202082"/>
            <a:chExt cx="9324563" cy="1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7183413" y="4325657"/>
              <a:ext cx="0" cy="3752851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4437847" y="5332942"/>
              <a:ext cx="0" cy="1738282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 rot="5400000" flipV="1">
              <a:off x="1651991" y="4285366"/>
              <a:ext cx="0" cy="3833431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8AC93EAC-5658-F045-855B-F4DA5569DCDD}"/>
              </a:ext>
            </a:extLst>
          </p:cNvPr>
          <p:cNvSpPr txBox="1"/>
          <p:nvPr/>
        </p:nvSpPr>
        <p:spPr>
          <a:xfrm>
            <a:off x="6275387" y="2641344"/>
            <a:ext cx="5372115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3200" dirty="0">
                <a:solidFill>
                  <a:srgbClr val="004287"/>
                </a:solidFill>
              </a:rPr>
              <a:t>UKONČOVANIE ŠTÚDIA </a:t>
            </a:r>
          </a:p>
          <a:p>
            <a:r>
              <a:rPr lang="sk-SK" sz="3200" dirty="0">
                <a:solidFill>
                  <a:srgbClr val="004287"/>
                </a:solidFill>
              </a:rPr>
              <a:t>V STREDNEJ ŠKOLE, ODBORNOM UČILIŠTI A PRAKTICKEJ ŠKOLE V ŠIS/RIS</a:t>
            </a:r>
          </a:p>
        </p:txBody>
      </p:sp>
      <p:sp>
        <p:nvSpPr>
          <p:cNvPr id="33" name="BlokTextu 32">
            <a:extLst>
              <a:ext uri="{FF2B5EF4-FFF2-40B4-BE49-F238E27FC236}">
                <a16:creationId xmlns:a16="http://schemas.microsoft.com/office/drawing/2014/main" id="{7892ADDC-E09F-1D45-B354-3402C4CDE508}"/>
              </a:ext>
            </a:extLst>
          </p:cNvPr>
          <p:cNvSpPr txBox="1"/>
          <p:nvPr/>
        </p:nvSpPr>
        <p:spPr>
          <a:xfrm>
            <a:off x="6275387" y="5798145"/>
            <a:ext cx="38609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2000" dirty="0">
                <a:solidFill>
                  <a:srgbClr val="004287"/>
                </a:solidFill>
              </a:rPr>
              <a:t>Odbor stredných škôl</a:t>
            </a:r>
          </a:p>
          <a:p>
            <a:r>
              <a:rPr lang="sk-SK" sz="2000" dirty="0">
                <a:solidFill>
                  <a:srgbClr val="004287"/>
                </a:solidFill>
              </a:rPr>
              <a:t>Sekcia informačných technológií</a:t>
            </a:r>
          </a:p>
        </p:txBody>
      </p:sp>
      <p:pic>
        <p:nvPicPr>
          <p:cNvPr id="11" name="Obrázok 10">
            <a:extLst>
              <a:ext uri="{FF2B5EF4-FFF2-40B4-BE49-F238E27FC236}">
                <a16:creationId xmlns:a16="http://schemas.microsoft.com/office/drawing/2014/main" id="{CED34627-DD95-1845-85A0-8FBF18FFBBB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t="-1" r="77324" b="28219"/>
          <a:stretch/>
        </p:blipFill>
        <p:spPr>
          <a:xfrm>
            <a:off x="4760890" y="2444324"/>
            <a:ext cx="1393571" cy="1718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16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-11016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10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SŠ, OU a PŠ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288A0EA6-3239-4B14-BDF9-180AC830D3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9670" y="839734"/>
            <a:ext cx="8892660" cy="528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051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-11016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11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2207050" y="2782669"/>
            <a:ext cx="7772068" cy="1292662"/>
          </a:xfrm>
          <a:prstGeom prst="rect">
            <a:avLst/>
          </a:prstGeom>
          <a:solidFill>
            <a:srgbClr val="C3112B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Špecifiká ukončovania štúdia žiakov v strednej škole, odbornom učilišti a praktickej škole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SŠ, OU a PŠ v ŠIS/RIS</a:t>
            </a:r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260F2242-A7F9-4B8E-863E-807B1D9B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146692"/>
            <a:ext cx="1672708" cy="5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94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12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728615" y="1200267"/>
            <a:ext cx="10599291" cy="430887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riadne ukončenie štúdia žiakov v SŠ</a:t>
            </a:r>
            <a:endParaRPr lang="sk-SK" sz="2800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SŠ, OU a PŠ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4B0A0253-4D53-42B8-94C2-29B9A555B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44622"/>
              </p:ext>
            </p:extLst>
          </p:nvPr>
        </p:nvGraphicFramePr>
        <p:xfrm>
          <a:off x="727469" y="2636090"/>
          <a:ext cx="10599292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1785">
                  <a:extLst>
                    <a:ext uri="{9D8B030D-6E8A-4147-A177-3AD203B41FA5}">
                      <a16:colId xmlns:a16="http://schemas.microsoft.com/office/drawing/2014/main" val="3471657517"/>
                    </a:ext>
                  </a:extLst>
                </a:gridCol>
                <a:gridCol w="4360333">
                  <a:extLst>
                    <a:ext uri="{9D8B030D-6E8A-4147-A177-3AD203B41FA5}">
                      <a16:colId xmlns:a16="http://schemas.microsoft.com/office/drawing/2014/main" val="3601444874"/>
                    </a:ext>
                  </a:extLst>
                </a:gridCol>
                <a:gridCol w="2672292">
                  <a:extLst>
                    <a:ext uri="{9D8B030D-6E8A-4147-A177-3AD203B41FA5}">
                      <a16:colId xmlns:a16="http://schemas.microsoft.com/office/drawing/2014/main" val="3440588548"/>
                    </a:ext>
                  </a:extLst>
                </a:gridCol>
                <a:gridCol w="2364882">
                  <a:extLst>
                    <a:ext uri="{9D8B030D-6E8A-4147-A177-3AD203B41FA5}">
                      <a16:colId xmlns:a16="http://schemas.microsoft.com/office/drawing/2014/main" val="2481791323"/>
                    </a:ext>
                  </a:extLst>
                </a:gridCol>
              </a:tblGrid>
              <a:tr h="332844">
                <a:tc>
                  <a:txBody>
                    <a:bodyPr/>
                    <a:lstStyle/>
                    <a:p>
                      <a:endParaRPr lang="sk-SK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Vysvetlenie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Dátum ukončenia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Odkaz na zákon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663466"/>
                  </a:ext>
                </a:extLst>
              </a:tr>
              <a:tr h="68148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Riadne ukončenie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b="1" dirty="0"/>
                        <a:t>Odbory bez ukončovacej skúšky</a:t>
                      </a:r>
                    </a:p>
                    <a:p>
                      <a:r>
                        <a:rPr lang="sk-SK" sz="1400" dirty="0"/>
                        <a:t>Žiak úspešne absolvoval vzdelávací program v praktickej škole alebo odbornom učilišti (zaškolenie, zaučenie).</a:t>
                      </a:r>
                    </a:p>
                    <a:p>
                      <a:endParaRPr lang="sk-SK" sz="1400" dirty="0"/>
                    </a:p>
                    <a:p>
                      <a:r>
                        <a:rPr lang="sk-SK" sz="1400" b="1" dirty="0"/>
                        <a:t>Odbory s ukončovacou skúškou</a:t>
                      </a:r>
                    </a:p>
                    <a:p>
                      <a:r>
                        <a:rPr lang="sk-SK" sz="1400" dirty="0"/>
                        <a:t>Žiak úspešne absolvoval posledný ročník vzdelávacieho programu a úspešne vykonal príslušnú ukončovaciu skúšku.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sk-SK" sz="1400" dirty="0"/>
                        <a:t>31. august</a:t>
                      </a:r>
                    </a:p>
                    <a:p>
                      <a:pPr algn="l"/>
                      <a:endParaRPr lang="sk-SK" sz="1400" dirty="0"/>
                    </a:p>
                    <a:p>
                      <a:pPr algn="l"/>
                      <a:endParaRPr lang="sk-SK" sz="1400" dirty="0"/>
                    </a:p>
                    <a:p>
                      <a:pPr algn="l"/>
                      <a:endParaRPr lang="sk-SK" sz="1400" dirty="0"/>
                    </a:p>
                    <a:p>
                      <a:pPr algn="l"/>
                      <a:r>
                        <a:rPr lang="sk-SK" sz="1400" dirty="0"/>
                        <a:t>Deň úspešného vykonania ukončovacej skúšky (§ 91 ods.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§ 99 a § 100 zákona č. 245/2008 Z. z.</a:t>
                      </a:r>
                    </a:p>
                    <a:p>
                      <a:endParaRPr lang="pl-PL" sz="1400" dirty="0"/>
                    </a:p>
                    <a:p>
                      <a:endParaRPr lang="sk-SK" sz="1400" dirty="0"/>
                    </a:p>
                    <a:p>
                      <a:r>
                        <a:rPr lang="en-US" sz="1400" dirty="0"/>
                        <a:t>§ 16 </a:t>
                      </a:r>
                      <a:r>
                        <a:rPr lang="en-US" sz="1400" dirty="0" err="1"/>
                        <a:t>ods</a:t>
                      </a:r>
                      <a:r>
                        <a:rPr lang="en-US" sz="1400" dirty="0"/>
                        <a:t>. 4 – 5 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§ 72 - 79 </a:t>
                      </a:r>
                      <a:r>
                        <a:rPr lang="pl-PL" sz="1400" dirty="0"/>
                        <a:t>zákona č. 245/2008 Z. z.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787019"/>
                  </a:ext>
                </a:extLst>
              </a:tr>
            </a:tbl>
          </a:graphicData>
        </a:graphic>
      </p:graphicFrame>
      <p:sp>
        <p:nvSpPr>
          <p:cNvPr id="3" name="Obdĺžnik 2">
            <a:extLst>
              <a:ext uri="{FF2B5EF4-FFF2-40B4-BE49-F238E27FC236}">
                <a16:creationId xmlns:a16="http://schemas.microsoft.com/office/drawing/2014/main" id="{8D6D9D21-B355-40B9-8949-FD7FEBF9F8D0}"/>
              </a:ext>
            </a:extLst>
          </p:cNvPr>
          <p:cNvSpPr/>
          <p:nvPr/>
        </p:nvSpPr>
        <p:spPr>
          <a:xfrm>
            <a:off x="727470" y="1801771"/>
            <a:ext cx="10599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Ak žiak úspešne absolvoval posledný ročník vzdelávacieho programu strednej školy / špeciálnej strednej školy, štúdium riadne ukončil. Žiakovi sa zadá „riadne ukončenie“.</a:t>
            </a:r>
          </a:p>
        </p:txBody>
      </p:sp>
      <p:sp>
        <p:nvSpPr>
          <p:cNvPr id="20" name="Obdĺžnik 19">
            <a:extLst>
              <a:ext uri="{FF2B5EF4-FFF2-40B4-BE49-F238E27FC236}">
                <a16:creationId xmlns:a16="http://schemas.microsoft.com/office/drawing/2014/main" id="{A529FFEA-ECBD-41DA-935E-814B999D1E50}"/>
              </a:ext>
            </a:extLst>
          </p:cNvPr>
          <p:cNvSpPr/>
          <p:nvPr/>
        </p:nvSpPr>
        <p:spPr>
          <a:xfrm>
            <a:off x="726325" y="5038617"/>
            <a:ext cx="10599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Poznámka: Pod pojmom ukončovacia skúška sa myslí skúška, ktorou sa ukončuje predmetné štúdium. Môže ísť o záverečnú skúšku, maturitnú skúšku alebo absolventskú skúšku.</a:t>
            </a:r>
          </a:p>
        </p:txBody>
      </p:sp>
    </p:spTree>
    <p:extLst>
      <p:ext uri="{BB962C8B-B14F-4D97-AF65-F5344CB8AC3E}">
        <p14:creationId xmlns:p14="http://schemas.microsoft.com/office/powerpoint/2010/main" val="2784379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13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728615" y="1200267"/>
            <a:ext cx="10599291" cy="430887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Iné dôvody ukončenia</a:t>
            </a:r>
            <a:endParaRPr lang="sk-SK" sz="2800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SŠ, OU a PŠ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4B0A0253-4D53-42B8-94C2-29B9A555B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7538706"/>
              </p:ext>
            </p:extLst>
          </p:nvPr>
        </p:nvGraphicFramePr>
        <p:xfrm>
          <a:off x="728615" y="1754267"/>
          <a:ext cx="10599292" cy="286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4585">
                  <a:extLst>
                    <a:ext uri="{9D8B030D-6E8A-4147-A177-3AD203B41FA5}">
                      <a16:colId xmlns:a16="http://schemas.microsoft.com/office/drawing/2014/main" val="3471657517"/>
                    </a:ext>
                  </a:extLst>
                </a:gridCol>
                <a:gridCol w="3848100">
                  <a:extLst>
                    <a:ext uri="{9D8B030D-6E8A-4147-A177-3AD203B41FA5}">
                      <a16:colId xmlns:a16="http://schemas.microsoft.com/office/drawing/2014/main" val="3601444874"/>
                    </a:ext>
                  </a:extLst>
                </a:gridCol>
                <a:gridCol w="3057525">
                  <a:extLst>
                    <a:ext uri="{9D8B030D-6E8A-4147-A177-3AD203B41FA5}">
                      <a16:colId xmlns:a16="http://schemas.microsoft.com/office/drawing/2014/main" val="3440588548"/>
                    </a:ext>
                  </a:extLst>
                </a:gridCol>
                <a:gridCol w="1679082">
                  <a:extLst>
                    <a:ext uri="{9D8B030D-6E8A-4147-A177-3AD203B41FA5}">
                      <a16:colId xmlns:a16="http://schemas.microsoft.com/office/drawing/2014/main" val="2481791323"/>
                    </a:ext>
                  </a:extLst>
                </a:gridCol>
              </a:tblGrid>
              <a:tr h="332844">
                <a:tc>
                  <a:txBody>
                    <a:bodyPr/>
                    <a:lstStyle/>
                    <a:p>
                      <a:endParaRPr lang="sk-SK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Vysvetlenie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Dátum ukončenia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Odkaz na zákon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663466"/>
                  </a:ext>
                </a:extLst>
              </a:tr>
              <a:tr h="68148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KON: Zmaturoval a nepokračuje v štúdiu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Týka sa žiakov konzervatórií, ktorí úspešne absolvovali maturitnú skúšku a nepokračujú v štúdiu (týka sa iba 6 ročných vzdelávacích programov).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Deň doručenia oznámenia o zanechaní štúdia.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§ 39 zákona č. 245/2008 Z. z.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787019"/>
                  </a:ext>
                </a:extLst>
              </a:tr>
              <a:tr h="68148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Prestup/pokračovanie v plnení PŠD v inej škole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Žiak prestúpil do inej strednej školy, inej organizačnej zložky alebo špeciálnej strednej školy.</a:t>
                      </a:r>
                    </a:p>
                    <a:p>
                      <a:r>
                        <a:rPr lang="sk-SK" sz="1400" dirty="0"/>
                        <a:t> </a:t>
                      </a:r>
                    </a:p>
                    <a:p>
                      <a:endParaRPr lang="sk-SK" sz="1400" dirty="0"/>
                    </a:p>
                    <a:p>
                      <a:r>
                        <a:rPr lang="sk-SK" sz="1400" dirty="0"/>
                        <a:t>Žiak bol preradený do základnej školy.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Deň predchádzajúci dňu, v ktorom má žiak začať vzdelávanie v škole, do ktorej prestúpil.</a:t>
                      </a:r>
                    </a:p>
                    <a:p>
                      <a:r>
                        <a:rPr lang="sk-SK" sz="1400" dirty="0"/>
                        <a:t> </a:t>
                      </a:r>
                    </a:p>
                    <a:p>
                      <a:r>
                        <a:rPr lang="sk-SK" sz="1400" dirty="0"/>
                        <a:t>Deň predchádzajúci dňu, v ktorom má žiak začať vzdelávanie v základnej škole, do ktorej bol prijatý.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§ 35 zákona č. 245/2008 Z. z.</a:t>
                      </a:r>
                    </a:p>
                    <a:p>
                      <a:endParaRPr lang="pl-PL" sz="1400" dirty="0"/>
                    </a:p>
                    <a:p>
                      <a:endParaRPr lang="pl-PL" sz="14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§ 36 zákona č. 245/2008 Z. z.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509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47983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14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728615" y="1200267"/>
            <a:ext cx="10599291" cy="430887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Iné dôvody ukončenia</a:t>
            </a:r>
            <a:endParaRPr lang="sk-SK" sz="2800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SŠ, OU a PŠ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4B0A0253-4D53-42B8-94C2-29B9A555B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0013162"/>
              </p:ext>
            </p:extLst>
          </p:nvPr>
        </p:nvGraphicFramePr>
        <p:xfrm>
          <a:off x="728615" y="1754267"/>
          <a:ext cx="10599292" cy="4358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14585">
                  <a:extLst>
                    <a:ext uri="{9D8B030D-6E8A-4147-A177-3AD203B41FA5}">
                      <a16:colId xmlns:a16="http://schemas.microsoft.com/office/drawing/2014/main" val="3471657517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3601444874"/>
                    </a:ext>
                  </a:extLst>
                </a:gridCol>
                <a:gridCol w="2175933">
                  <a:extLst>
                    <a:ext uri="{9D8B030D-6E8A-4147-A177-3AD203B41FA5}">
                      <a16:colId xmlns:a16="http://schemas.microsoft.com/office/drawing/2014/main" val="3440588548"/>
                    </a:ext>
                  </a:extLst>
                </a:gridCol>
                <a:gridCol w="1989174">
                  <a:extLst>
                    <a:ext uri="{9D8B030D-6E8A-4147-A177-3AD203B41FA5}">
                      <a16:colId xmlns:a16="http://schemas.microsoft.com/office/drawing/2014/main" val="2481791323"/>
                    </a:ext>
                  </a:extLst>
                </a:gridCol>
              </a:tblGrid>
              <a:tr h="332844">
                <a:tc>
                  <a:txBody>
                    <a:bodyPr/>
                    <a:lstStyle/>
                    <a:p>
                      <a:endParaRPr lang="sk-SK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Vysvetlenie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Dátum ukončenia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Odkaz na zákon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663466"/>
                  </a:ext>
                </a:extLst>
              </a:tr>
              <a:tr h="68148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Zanechanie / nevykonanie ukončovacej skúšky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Žiak </a:t>
                      </a:r>
                      <a:r>
                        <a:rPr lang="sk-SK" sz="1200" b="1" dirty="0"/>
                        <a:t>zanechal</a:t>
                      </a:r>
                      <a:r>
                        <a:rPr lang="sk-SK" sz="1200" dirty="0"/>
                        <a:t> štúdium.</a:t>
                      </a:r>
                    </a:p>
                    <a:p>
                      <a:endParaRPr lang="sk-SK" sz="1200" dirty="0"/>
                    </a:p>
                    <a:p>
                      <a:r>
                        <a:rPr lang="sk-SK" sz="1200" dirty="0"/>
                        <a:t> </a:t>
                      </a:r>
                    </a:p>
                    <a:p>
                      <a:r>
                        <a:rPr lang="sk-SK" sz="1200" dirty="0"/>
                        <a:t>Žiak </a:t>
                      </a:r>
                      <a:r>
                        <a:rPr lang="sk-SK" sz="1200" b="1" dirty="0"/>
                        <a:t>neospravedlnil svoju neúčasť na ukončovacej skúške </a:t>
                      </a:r>
                      <a:r>
                        <a:rPr lang="sk-SK" sz="1200" dirty="0"/>
                        <a:t>alebo jeho ospravedlnenie nebolo uznané.</a:t>
                      </a:r>
                    </a:p>
                    <a:p>
                      <a:r>
                        <a:rPr lang="sk-SK" sz="1200" dirty="0"/>
                        <a:t> </a:t>
                      </a:r>
                    </a:p>
                    <a:p>
                      <a:r>
                        <a:rPr lang="sk-SK" sz="1200" dirty="0"/>
                        <a:t>Žiak </a:t>
                      </a:r>
                      <a:r>
                        <a:rPr lang="sk-SK" sz="1200" b="1" dirty="0"/>
                        <a:t>nevykonal úspešne ukončovaciu skúšku </a:t>
                      </a:r>
                      <a:r>
                        <a:rPr lang="sk-SK" sz="1200" dirty="0"/>
                        <a:t>(riadny alebo opravný termín) a neprihlásil sa na opravný alebo náhradný termín.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Deň doručenia oznámenia o zanechaní štúdia.</a:t>
                      </a:r>
                    </a:p>
                    <a:p>
                      <a:r>
                        <a:rPr lang="sk-SK" sz="1200" dirty="0"/>
                        <a:t> </a:t>
                      </a:r>
                    </a:p>
                    <a:p>
                      <a:r>
                        <a:rPr lang="sk-SK" sz="1200" dirty="0"/>
                        <a:t>Deň konania ukončovacej skúšky.</a:t>
                      </a:r>
                    </a:p>
                    <a:p>
                      <a:r>
                        <a:rPr lang="sk-SK" sz="1200" dirty="0"/>
                        <a:t> </a:t>
                      </a:r>
                    </a:p>
                    <a:p>
                      <a:endParaRPr lang="sk-SK" sz="1200" dirty="0"/>
                    </a:p>
                    <a:p>
                      <a:r>
                        <a:rPr lang="sk-SK" sz="1200" dirty="0"/>
                        <a:t>31. august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§ 39 zákona č. 245/2008 Z. z.</a:t>
                      </a:r>
                    </a:p>
                    <a:p>
                      <a:endParaRPr lang="pl-PL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§ 89 ods. 3 zákona č. 245/2008 Z. z.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§ 91 ods. 3 zákona č. 245/2008 Z. z.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787019"/>
                  </a:ext>
                </a:extLst>
              </a:tr>
              <a:tr h="68148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Čaká na opravný/náhradný termín/opakovanie ukončovacej skúšky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Žiak úspešne absolvoval posledný ročník, nevykonal úspešne ukončovaciu skúšku a </a:t>
                      </a:r>
                      <a:r>
                        <a:rPr lang="sk-SK" sz="1200" b="1" dirty="0"/>
                        <a:t>požiadal o opravný/náhradný termín </a:t>
                      </a:r>
                      <a:r>
                        <a:rPr lang="sk-SK" sz="1200" dirty="0"/>
                        <a:t>alebo čaká na </a:t>
                      </a:r>
                      <a:r>
                        <a:rPr lang="sk-SK" sz="1200" b="1" dirty="0"/>
                        <a:t>zopakovanie celej maturitnej skúšky</a:t>
                      </a:r>
                      <a:r>
                        <a:rPr lang="sk-SK" sz="1200" dirty="0"/>
                        <a:t>.</a:t>
                      </a:r>
                    </a:p>
                    <a:p>
                      <a:endParaRPr lang="sk-SK" sz="1200" dirty="0"/>
                    </a:p>
                    <a:p>
                      <a:r>
                        <a:rPr lang="sk-SK" sz="1200" dirty="0"/>
                        <a:t>Žiak môže opravnú skúšku konať na jeho žiadosť a na základe povolenia školskej maturitnej komisie/skúšobnej komisie pre záverečnú skúšku/skúšobnej komisie pre absolventskú skúšku </a:t>
                      </a:r>
                      <a:r>
                        <a:rPr lang="sk-SK" sz="1200" b="1" dirty="0"/>
                        <a:t>najneskôr do troch rokov </a:t>
                      </a:r>
                      <a:r>
                        <a:rPr lang="sk-SK" sz="1200" dirty="0"/>
                        <a:t>od ukončenia posledného ročníka strednej školy.</a:t>
                      </a:r>
                    </a:p>
                    <a:p>
                      <a:endParaRPr lang="sk-SK" sz="1200" dirty="0"/>
                    </a:p>
                    <a:p>
                      <a:r>
                        <a:rPr lang="sk-SK" sz="1200" b="1" dirty="0"/>
                        <a:t>POZNÁMKA</a:t>
                      </a:r>
                      <a:r>
                        <a:rPr lang="sk-SK" sz="1200" dirty="0"/>
                        <a:t>: Následne, po úspešnom absolvovaní ukončovacej skúšky, sa už žiak do RIS nezasiela, vykonanie skúšky sa zaznamená na RIS Portáli – crinfo.iedu.sk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200" dirty="0"/>
                        <a:t>31. august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§ 91 ods. 2-3 zákona č. 245/2008 Z. z.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/>
                        <a:t>§ 88 zákona č. 245/2008 Z. z.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200" dirty="0">
                          <a:solidFill>
                            <a:schemeClr val="tx1"/>
                          </a:solidFill>
                        </a:rPr>
                        <a:t>§ 88 ods. 1 - 4 zákona č. 245/2008 Z. z.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l-PL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95099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18563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15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SŠ, OU a PŠ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  <p:pic>
        <p:nvPicPr>
          <p:cNvPr id="4" name="Obrázok 3">
            <a:extLst>
              <a:ext uri="{FF2B5EF4-FFF2-40B4-BE49-F238E27FC236}">
                <a16:creationId xmlns:a16="http://schemas.microsoft.com/office/drawing/2014/main" id="{4D82136C-D59F-41C6-9DDB-5E829240CA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960" y="876371"/>
            <a:ext cx="7396080" cy="5229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4578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16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728615" y="1200267"/>
            <a:ext cx="10599291" cy="430887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Iné dôvody ukončenia</a:t>
            </a:r>
            <a:endParaRPr lang="sk-SK" sz="2800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SŠ, OU a PŠ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4B0A0253-4D53-42B8-94C2-29B9A555B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3825183"/>
              </p:ext>
            </p:extLst>
          </p:nvPr>
        </p:nvGraphicFramePr>
        <p:xfrm>
          <a:off x="728615" y="1754267"/>
          <a:ext cx="10599292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6185">
                  <a:extLst>
                    <a:ext uri="{9D8B030D-6E8A-4147-A177-3AD203B41FA5}">
                      <a16:colId xmlns:a16="http://schemas.microsoft.com/office/drawing/2014/main" val="3471657517"/>
                    </a:ext>
                  </a:extLst>
                </a:gridCol>
                <a:gridCol w="3318933">
                  <a:extLst>
                    <a:ext uri="{9D8B030D-6E8A-4147-A177-3AD203B41FA5}">
                      <a16:colId xmlns:a16="http://schemas.microsoft.com/office/drawing/2014/main" val="3601444874"/>
                    </a:ext>
                  </a:extLst>
                </a:gridCol>
                <a:gridCol w="2963334">
                  <a:extLst>
                    <a:ext uri="{9D8B030D-6E8A-4147-A177-3AD203B41FA5}">
                      <a16:colId xmlns:a16="http://schemas.microsoft.com/office/drawing/2014/main" val="3440588548"/>
                    </a:ext>
                  </a:extLst>
                </a:gridCol>
                <a:gridCol w="2200840">
                  <a:extLst>
                    <a:ext uri="{9D8B030D-6E8A-4147-A177-3AD203B41FA5}">
                      <a16:colId xmlns:a16="http://schemas.microsoft.com/office/drawing/2014/main" val="2481791323"/>
                    </a:ext>
                  </a:extLst>
                </a:gridCol>
              </a:tblGrid>
              <a:tr h="332844">
                <a:tc>
                  <a:txBody>
                    <a:bodyPr/>
                    <a:lstStyle/>
                    <a:p>
                      <a:endParaRPr lang="sk-SK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Vysvetlenie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Dátum ukončenia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Odkaz na zákon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663466"/>
                  </a:ext>
                </a:extLst>
              </a:tr>
              <a:tr h="68148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SOŠ: pokračovanie v inom odbore štúdia po získaní NSV 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dirty="0">
                          <a:solidFill>
                            <a:schemeClr val="tx1"/>
                          </a:solidFill>
                        </a:rPr>
                        <a:t>Žiak pokračuje v 2. ročníku štúdia v učebnom odbore poskytujúcom SOV (po úspešnom absolvovaní komisionálnych skúšok na získanie NSV)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dirty="0">
                          <a:solidFill>
                            <a:schemeClr val="tx1"/>
                          </a:solidFill>
                        </a:rPr>
                        <a:t>Deň úspešného vykonania ukončovacej skúšky (§ 91 ods. 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dirty="0">
                          <a:solidFill>
                            <a:schemeClr val="tx1"/>
                          </a:solidFill>
                        </a:rPr>
                        <a:t>§ 2 ods. 1 vyhlášky č. 287/2022 Z. z.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§ 16 ods. 3 písm. b) školského zákona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7870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13823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17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728615" y="1200267"/>
            <a:ext cx="10599291" cy="430887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Iné dôvody ukončenia</a:t>
            </a:r>
            <a:endParaRPr lang="sk-SK" sz="2800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SŠ, OU a PŠ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4B0A0253-4D53-42B8-94C2-29B9A555B1D0}"/>
              </a:ext>
            </a:extLst>
          </p:cNvPr>
          <p:cNvGraphicFramePr>
            <a:graphicFrameLocks noGrp="1"/>
          </p:cNvGraphicFramePr>
          <p:nvPr/>
        </p:nvGraphicFramePr>
        <p:xfrm>
          <a:off x="728615" y="1754267"/>
          <a:ext cx="10599292" cy="36380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16185">
                  <a:extLst>
                    <a:ext uri="{9D8B030D-6E8A-4147-A177-3AD203B41FA5}">
                      <a16:colId xmlns:a16="http://schemas.microsoft.com/office/drawing/2014/main" val="3471657517"/>
                    </a:ext>
                  </a:extLst>
                </a:gridCol>
                <a:gridCol w="3318933">
                  <a:extLst>
                    <a:ext uri="{9D8B030D-6E8A-4147-A177-3AD203B41FA5}">
                      <a16:colId xmlns:a16="http://schemas.microsoft.com/office/drawing/2014/main" val="3601444874"/>
                    </a:ext>
                  </a:extLst>
                </a:gridCol>
                <a:gridCol w="2963334">
                  <a:extLst>
                    <a:ext uri="{9D8B030D-6E8A-4147-A177-3AD203B41FA5}">
                      <a16:colId xmlns:a16="http://schemas.microsoft.com/office/drawing/2014/main" val="3440588548"/>
                    </a:ext>
                  </a:extLst>
                </a:gridCol>
                <a:gridCol w="2200840">
                  <a:extLst>
                    <a:ext uri="{9D8B030D-6E8A-4147-A177-3AD203B41FA5}">
                      <a16:colId xmlns:a16="http://schemas.microsoft.com/office/drawing/2014/main" val="2481791323"/>
                    </a:ext>
                  </a:extLst>
                </a:gridCol>
              </a:tblGrid>
              <a:tr h="332844">
                <a:tc>
                  <a:txBody>
                    <a:bodyPr/>
                    <a:lstStyle/>
                    <a:p>
                      <a:endParaRPr lang="sk-SK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Vysvetlenie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Dátum ukončenia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Odkaz na zákon</a:t>
                      </a:r>
                    </a:p>
                  </a:txBody>
                  <a:tcPr>
                    <a:solidFill>
                      <a:srgbClr val="00428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663466"/>
                  </a:ext>
                </a:extLst>
              </a:tr>
              <a:tr h="68148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Nepovolenie opakovať ročník alebo vykonať ukončovaciu skúšku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Dátum, kedy nadobudne právoplatnosť rozhodnutie, ktorým sa neumožní opakovanie ročníka alebo vykonať ukončovaciu skúšku.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§ 92 ods. 1 písm. b) zákona č. 245/2008 Z. z.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787019"/>
                  </a:ext>
                </a:extLst>
              </a:tr>
              <a:tr h="50802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Vylúčenie zo štúdia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Žiak bol vylúčený zo štúdia v rámci opatrenia vo výchove.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Dátum nadobudnutia právoplatnosti rozhodnutia o vylúčení.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400" dirty="0"/>
                        <a:t>§ 58 ods. 2 zákona č. 245/2008 Z. z.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5947"/>
                  </a:ext>
                </a:extLst>
              </a:tr>
              <a:tr h="681489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Odhlásenie/ zrušenie pobytu v SR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Žiak, ktorý plní povinnú školskú dochádzku sa odhlásil z trvalého pobytu v SR.</a:t>
                      </a:r>
                    </a:p>
                    <a:p>
                      <a:r>
                        <a:rPr lang="sk-SK" sz="1400" dirty="0"/>
                        <a:t> </a:t>
                      </a:r>
                    </a:p>
                    <a:p>
                      <a:r>
                        <a:rPr lang="sk-SK" sz="1400" dirty="0"/>
                        <a:t>Žiak (cudzinec) sa odhlásil z pobytu v SR a nenavštevuje školu.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Deň ukončenia dochádzky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pl-P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184695"/>
                  </a:ext>
                </a:extLst>
              </a:tr>
              <a:tr h="68148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Úmrtie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endParaRPr lang="sk-SK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Deň pred dátumom úmrtia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400" dirty="0"/>
                        <a:t>§ 157 ods. 3 písm. a) zákona č. 245/2008 Z. z.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3682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7617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18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728615" y="1200267"/>
            <a:ext cx="10599291" cy="430887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Kedy sa žiakom neukončuje štúdium</a:t>
            </a:r>
            <a:endParaRPr lang="sk-SK" sz="2800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SŠ, OU a PŠ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4B0A0253-4D53-42B8-94C2-29B9A555B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4396484"/>
              </p:ext>
            </p:extLst>
          </p:nvPr>
        </p:nvGraphicFramePr>
        <p:xfrm>
          <a:off x="728614" y="1754267"/>
          <a:ext cx="10599291" cy="1889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13653">
                  <a:extLst>
                    <a:ext uri="{9D8B030D-6E8A-4147-A177-3AD203B41FA5}">
                      <a16:colId xmlns:a16="http://schemas.microsoft.com/office/drawing/2014/main" val="3471657517"/>
                    </a:ext>
                  </a:extLst>
                </a:gridCol>
                <a:gridCol w="7585638">
                  <a:extLst>
                    <a:ext uri="{9D8B030D-6E8A-4147-A177-3AD203B41FA5}">
                      <a16:colId xmlns:a16="http://schemas.microsoft.com/office/drawing/2014/main" val="3601444874"/>
                    </a:ext>
                  </a:extLst>
                </a:gridCol>
              </a:tblGrid>
              <a:tr h="50802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Štúdium v škole v zahraničí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b="1" dirty="0"/>
                        <a:t>Nejde o ukončenie štúdia</a:t>
                      </a:r>
                      <a:r>
                        <a:rPr lang="sk-SK" sz="1600" dirty="0"/>
                        <a:t>. Typ ukončenia štúdia aj dátum konca štúdia ostávajú prázdne.</a:t>
                      </a:r>
                    </a:p>
                    <a:p>
                      <a:r>
                        <a:rPr lang="sk-SK" sz="1600" dirty="0"/>
                        <a:t>Štúdium v škole v zahraničí sa eviduje v ŠIS prostredníctvom položky „Forma osobitná-nadväzujúca OVP“ – položka „vzdelávanie v školách mimo územia SR“. </a:t>
                      </a:r>
                    </a:p>
                    <a:p>
                      <a:r>
                        <a:rPr lang="sk-SK" sz="1600" dirty="0"/>
                        <a:t>Žiak sa neeviduje ani ako externý.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5947"/>
                  </a:ext>
                </a:extLst>
              </a:tr>
              <a:tr h="68148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Pobyt žiaka v ŠVZ alebo ZZ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600" dirty="0"/>
                        <a:t>Špeciálnymi výchovnými zariadeniami sú DC, RC, LVS.</a:t>
                      </a:r>
                    </a:p>
                    <a:p>
                      <a:r>
                        <a:rPr lang="sk-SK" sz="1600" dirty="0"/>
                        <a:t>Kmeňové školy nastavujú vo svojich ŠIS pri žiakoch, ktorí odišli do LVS, RC alebo DC položku „prerušenie vzdelávania, dlhodobá neprítomnosť“, </a:t>
                      </a:r>
                      <a:r>
                        <a:rPr lang="sk-SK" sz="1600" b="1" dirty="0"/>
                        <a:t>nie ukončenie štúdia</a:t>
                      </a:r>
                      <a:r>
                        <a:rPr lang="sk-SK" sz="1600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1846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6423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0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19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728615" y="1200267"/>
            <a:ext cx="10599291" cy="430887"/>
          </a:xfrm>
          <a:prstGeom prst="rect">
            <a:avLst/>
          </a:prstGeom>
          <a:solidFill>
            <a:srgbClr val="004287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Typy ukončení pre odídencov</a:t>
            </a:r>
            <a:endParaRPr lang="sk-SK" sz="2800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SŠ, OU a PŠ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  <p:graphicFrame>
        <p:nvGraphicFramePr>
          <p:cNvPr id="4" name="Tabuľka 3">
            <a:extLst>
              <a:ext uri="{FF2B5EF4-FFF2-40B4-BE49-F238E27FC236}">
                <a16:creationId xmlns:a16="http://schemas.microsoft.com/office/drawing/2014/main" id="{4B0A0253-4D53-42B8-94C2-29B9A555B1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8373959"/>
              </p:ext>
            </p:extLst>
          </p:nvPr>
        </p:nvGraphicFramePr>
        <p:xfrm>
          <a:off x="728612" y="2593341"/>
          <a:ext cx="10599291" cy="303937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5788">
                  <a:extLst>
                    <a:ext uri="{9D8B030D-6E8A-4147-A177-3AD203B41FA5}">
                      <a16:colId xmlns:a16="http://schemas.microsoft.com/office/drawing/2014/main" val="3471657517"/>
                    </a:ext>
                  </a:extLst>
                </a:gridCol>
                <a:gridCol w="7873503">
                  <a:extLst>
                    <a:ext uri="{9D8B030D-6E8A-4147-A177-3AD203B41FA5}">
                      <a16:colId xmlns:a16="http://schemas.microsoft.com/office/drawing/2014/main" val="3601444874"/>
                    </a:ext>
                  </a:extLst>
                </a:gridCol>
              </a:tblGrid>
              <a:tr h="68148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Štúdium od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Prvý deň od dátumu zaradenia do vzdelávania (nie štúdium DŽP všeobecne)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9787019"/>
                  </a:ext>
                </a:extLst>
              </a:tr>
              <a:tr h="508026">
                <a:tc>
                  <a:txBody>
                    <a:bodyPr/>
                    <a:lstStyle/>
                    <a:p>
                      <a:pPr algn="ctr"/>
                      <a:r>
                        <a:rPr lang="pl-PL" sz="1600" dirty="0">
                          <a:solidFill>
                            <a:schemeClr val="bg1"/>
                          </a:solidFill>
                        </a:rPr>
                        <a:t>Typ začiatku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Riadny nástup  </a:t>
                      </a:r>
                    </a:p>
                    <a:p>
                      <a:r>
                        <a:rPr lang="sk-SK" sz="1400" dirty="0"/>
                        <a:t>Pozn.: Iba ak žiak prichádza z inej slovenskej školy, vyplní sa prestup z inej školy.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95947"/>
                  </a:ext>
                </a:extLst>
              </a:tr>
              <a:tr h="68148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Štúdium do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Vyplní sa vtedy, ak DŽP medzičasom odišiel do inej školy. Vyplní sa deň poslednej návštevy DŽP.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184695"/>
                  </a:ext>
                </a:extLst>
              </a:tr>
              <a:tr h="681489">
                <a:tc>
                  <a:txBody>
                    <a:bodyPr/>
                    <a:lstStyle/>
                    <a:p>
                      <a:pPr algn="ctr"/>
                      <a:r>
                        <a:rPr lang="sk-SK" sz="1600" dirty="0">
                          <a:solidFill>
                            <a:schemeClr val="bg1"/>
                          </a:solidFill>
                        </a:rPr>
                        <a:t>Typ ukončenia štúdia</a:t>
                      </a:r>
                    </a:p>
                  </a:txBody>
                  <a:tcPr anchor="ctr">
                    <a:solidFill>
                      <a:srgbClr val="00428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k-SK" sz="1400" dirty="0"/>
                        <a:t>Ak žiak prešiel na inú školu v rámci SR: prestup / pokračovanie v plnení PŠD v inej škole 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 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Ak žiak odišiel do zahraničia alebo sa vrátil do domovskej krajiny: odhlásenie / zrušenie pobytu v SR 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 </a:t>
                      </a:r>
                      <a:br>
                        <a:rPr lang="sk-SK" sz="1400" dirty="0"/>
                      </a:br>
                      <a:r>
                        <a:rPr lang="sk-SK" sz="1400" dirty="0"/>
                        <a:t>Neznámy ďalší </a:t>
                      </a:r>
                      <a:r>
                        <a:rPr lang="sk-SK" sz="1400"/>
                        <a:t>pobyt žiaka: </a:t>
                      </a:r>
                      <a:r>
                        <a:rPr lang="sk-SK" sz="1400" dirty="0"/>
                        <a:t>zanechanie / nevykonanie ukončovacej skúšky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46378"/>
                  </a:ext>
                </a:extLst>
              </a:tr>
            </a:tbl>
          </a:graphicData>
        </a:graphic>
      </p:graphicFrame>
      <p:sp>
        <p:nvSpPr>
          <p:cNvPr id="5" name="Obdĺžnik 4">
            <a:extLst>
              <a:ext uri="{FF2B5EF4-FFF2-40B4-BE49-F238E27FC236}">
                <a16:creationId xmlns:a16="http://schemas.microsoft.com/office/drawing/2014/main" id="{A6581323-BF74-480F-9507-1469F8DE01BA}"/>
              </a:ext>
            </a:extLst>
          </p:cNvPr>
          <p:cNvSpPr/>
          <p:nvPr/>
        </p:nvSpPr>
        <p:spPr>
          <a:xfrm>
            <a:off x="728614" y="1789082"/>
            <a:ext cx="105992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Odídencom sa rozumie DŽP, ktorý bol zaradený do školy po vypuknutí vojnového konfliktu na Ukrajine po 24. februári 2022</a:t>
            </a:r>
          </a:p>
        </p:txBody>
      </p:sp>
    </p:spTree>
    <p:extLst>
      <p:ext uri="{BB962C8B-B14F-4D97-AF65-F5344CB8AC3E}">
        <p14:creationId xmlns:p14="http://schemas.microsoft.com/office/powerpoint/2010/main" val="369421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-11016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06898" y="1200267"/>
            <a:ext cx="5772369" cy="430887"/>
          </a:xfrm>
          <a:prstGeom prst="rect">
            <a:avLst/>
          </a:prstGeom>
          <a:solidFill>
            <a:srgbClr val="C3112B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 err="1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ZáKLADNé</a:t>
            </a:r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b="1" cap="all" dirty="0" err="1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POKyNY</a:t>
            </a:r>
            <a:endParaRPr lang="sk-SK" sz="2800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8CADF872-1CC3-A14D-9027-470926DC0848}"/>
              </a:ext>
            </a:extLst>
          </p:cNvPr>
          <p:cNvSpPr txBox="1"/>
          <p:nvPr/>
        </p:nvSpPr>
        <p:spPr>
          <a:xfrm>
            <a:off x="728615" y="2072009"/>
            <a:ext cx="10599291" cy="384720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dirty="0"/>
              <a:t>Každý žiak, ktorý prestal navštevovať školu alebo ukončí štúdium, musí byť odoslaný do RIS s ukončením.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Ak žiak, ktorý má mať ukončené štúdium, nebude mať vyznačené ukončenie štúdia a v ďalšej dávke odoslané, systém dávku zamietne.</a:t>
            </a:r>
          </a:p>
          <a:p>
            <a:pPr algn="ctr"/>
            <a:endParaRPr lang="sk-SK" dirty="0"/>
          </a:p>
          <a:p>
            <a:pPr algn="ctr"/>
            <a:r>
              <a:rPr lang="sk-SK" dirty="0"/>
              <a:t>RIS potrebuje informáciu o každom </a:t>
            </a:r>
            <a:r>
              <a:rPr lang="sk-SK" sz="2000" dirty="0"/>
              <a:t>žiakovi, ktorého škola odoslala s platným štúdiom.</a:t>
            </a:r>
          </a:p>
          <a:p>
            <a:pPr algn="ctr"/>
            <a:endParaRPr lang="sk-SK" sz="2000" dirty="0"/>
          </a:p>
          <a:p>
            <a:pPr algn="ctr"/>
            <a:r>
              <a:rPr lang="sk-SK" sz="2000" dirty="0"/>
              <a:t>Zadajte ukončenie štúdia vo vašom ŠIS všetkým žiakom, o ktorých viete, že v budúcom školskom roku nebudú navštevovať vašu školu a </a:t>
            </a:r>
            <a:r>
              <a:rPr lang="sk-SK" sz="2000" b="1" dirty="0"/>
              <a:t>odošlite aktualizačnú dávku do 5. júla 2024</a:t>
            </a:r>
            <a:r>
              <a:rPr lang="sk-SK" sz="2000" dirty="0"/>
              <a:t>.</a:t>
            </a:r>
          </a:p>
          <a:p>
            <a:pPr algn="ctr"/>
            <a:endParaRPr lang="sk-SK" sz="2000" dirty="0"/>
          </a:p>
          <a:p>
            <a:pPr algn="ctr"/>
            <a:r>
              <a:rPr lang="sk-SK" sz="2000" dirty="0"/>
              <a:t>Aktualizačné dávky je možné odoslať do RIS aj v priebehu mesiacov júl a august, </a:t>
            </a:r>
            <a:r>
              <a:rPr lang="sk-SK" sz="2000" b="1" dirty="0"/>
              <a:t>do 31. augusta</a:t>
            </a:r>
            <a:r>
              <a:rPr lang="sk-SK" sz="2000" dirty="0"/>
              <a:t>. Pre výnimočné prípady bude možné odoslať ukončenie do RIS do</a:t>
            </a:r>
            <a:r>
              <a:rPr lang="sk-SK" sz="2000" b="1" dirty="0"/>
              <a:t> </a:t>
            </a:r>
            <a:r>
              <a:rPr lang="sk-SK" sz="2000" dirty="0"/>
              <a:t>15. septembra. Včasnosť odoslania údajov však má vplyv aj na finančnú </a:t>
            </a:r>
            <a:r>
              <a:rPr lang="sk-SK" sz="2000"/>
              <a:t>podporu občanom </a:t>
            </a:r>
            <a:r>
              <a:rPr lang="sk-SK" sz="2000" dirty="0"/>
              <a:t>z ÚPSVaR.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SŠ, OU a PŠ v ŠIS/RIS</a:t>
            </a:r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260F2242-A7F9-4B8E-863E-807B1D9B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146692"/>
            <a:ext cx="1672708" cy="5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836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-11016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06898" y="1200267"/>
            <a:ext cx="5772369" cy="430887"/>
          </a:xfrm>
          <a:prstGeom prst="rect">
            <a:avLst/>
          </a:prstGeom>
          <a:solidFill>
            <a:srgbClr val="C3112B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 err="1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ZáKLADNé</a:t>
            </a:r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sk-SK" sz="2800" b="1" cap="all" dirty="0" err="1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POKyNY</a:t>
            </a:r>
            <a:endParaRPr lang="sk-SK" sz="2800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8CADF872-1CC3-A14D-9027-470926DC0848}"/>
              </a:ext>
            </a:extLst>
          </p:cNvPr>
          <p:cNvSpPr txBox="1"/>
          <p:nvPr/>
        </p:nvSpPr>
        <p:spPr>
          <a:xfrm>
            <a:off x="728615" y="2072009"/>
            <a:ext cx="10599291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2000" dirty="0"/>
              <a:t>Ukončenie štúdia sa zadáva aj tým žiakom, ktorí budú prestupovať medzi organizačnými zložkami rovnakej školy (napr. </a:t>
            </a:r>
            <a:r>
              <a:rPr lang="sk-SK" sz="2000" dirty="0" err="1"/>
              <a:t>elokované</a:t>
            </a:r>
            <a:r>
              <a:rPr lang="sk-SK" sz="2000" dirty="0"/>
              <a:t> pracovisko SŠ → kmeňová SŠ a pod.)</a:t>
            </a:r>
          </a:p>
          <a:p>
            <a:pPr algn="ctr"/>
            <a:endParaRPr lang="sk-SK" sz="2000" dirty="0"/>
          </a:p>
          <a:p>
            <a:pPr algn="ctr"/>
            <a:r>
              <a:rPr lang="sk-SK" sz="2000" dirty="0"/>
              <a:t>Ukončovanie sa nezadáva žiakom, ktorí zmenia odbor vzdelávania a pokračujú v štúdiu v tej istej organizačnej zložke školy</a:t>
            </a:r>
          </a:p>
          <a:p>
            <a:pPr algn="ctr"/>
            <a:endParaRPr lang="sk-SK" sz="2000" dirty="0"/>
          </a:p>
          <a:p>
            <a:pPr algn="ctr"/>
            <a:r>
              <a:rPr lang="sk-SK" sz="2000" dirty="0"/>
              <a:t>TIP: ukončenie je potrebné zaslať každému žiakovi, ktorý bude budúci školský rok v škole s iným EDUID </a:t>
            </a:r>
            <a:r>
              <a:rPr lang="sk-SK" sz="2000" dirty="0" err="1"/>
              <a:t>ŠaŠZ</a:t>
            </a:r>
            <a:r>
              <a:rPr lang="sk-SK" sz="2000" dirty="0"/>
              <a:t> (1xxxxxxxx)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SŠ, OU a PŠ v ŠIS/RIS</a:t>
            </a:r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260F2242-A7F9-4B8E-863E-807B1D9B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146692"/>
            <a:ext cx="1672708" cy="5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988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-11016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2396399" y="1196301"/>
            <a:ext cx="7393369" cy="430887"/>
          </a:xfrm>
          <a:prstGeom prst="rect">
            <a:avLst/>
          </a:prstGeom>
          <a:solidFill>
            <a:srgbClr val="C3112B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Kontrola po odoslaní dávky s ukončením</a:t>
            </a:r>
            <a:endParaRPr lang="sk-SK" sz="2800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8CADF872-1CC3-A14D-9027-470926DC0848}"/>
              </a:ext>
            </a:extLst>
          </p:cNvPr>
          <p:cNvSpPr txBox="1"/>
          <p:nvPr/>
        </p:nvSpPr>
        <p:spPr>
          <a:xfrm>
            <a:off x="728615" y="2072009"/>
            <a:ext cx="10599291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2000" dirty="0"/>
              <a:t>Po odoslaní si skontrolujte, či odoslaná dávka bola spracovaná bez chýb.</a:t>
            </a:r>
          </a:p>
          <a:p>
            <a:pPr algn="ctr"/>
            <a:r>
              <a:rPr lang="sk-SK" sz="2000" dirty="0"/>
              <a:t>Ak bola dávka zamietnutá, nezapísali sa z nej žiadne údaje o žiadnom žiakovi alebo zamestnancovi.</a:t>
            </a:r>
          </a:p>
          <a:p>
            <a:pPr algn="ctr"/>
            <a:endParaRPr lang="sk-SK" sz="2000" dirty="0"/>
          </a:p>
          <a:p>
            <a:pPr algn="ctr"/>
            <a:r>
              <a:rPr lang="sk-SK" sz="2000" dirty="0"/>
              <a:t>TIP: Postup, ako si skontrolovať správne spracovanie dávky nájdete na </a:t>
            </a:r>
            <a:r>
              <a:rPr lang="sk-SK" sz="2000" dirty="0">
                <a:hlinkClick r:id="rId3"/>
              </a:rPr>
              <a:t>https://www.minedu.sk/data/files/11240_20220502_chyby-v-ris_usmernenie.pdf</a:t>
            </a:r>
            <a:endParaRPr lang="sk-SK" sz="2000" dirty="0"/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SŠ, OU a PŠ v ŠIS/RIS</a:t>
            </a:r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260F2242-A7F9-4B8E-863E-807B1D9B81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7552" y="146692"/>
            <a:ext cx="1672708" cy="5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485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-11016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5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06898" y="1200267"/>
            <a:ext cx="5772369" cy="430887"/>
          </a:xfrm>
          <a:prstGeom prst="rect">
            <a:avLst/>
          </a:prstGeom>
          <a:solidFill>
            <a:srgbClr val="C3112B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Upozornenie </a:t>
            </a:r>
            <a:r>
              <a:rPr lang="sk-SK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(str.1)</a:t>
            </a:r>
            <a:endParaRPr lang="sk-SK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8CADF872-1CC3-A14D-9027-470926DC0848}"/>
              </a:ext>
            </a:extLst>
          </p:cNvPr>
          <p:cNvSpPr txBox="1"/>
          <p:nvPr/>
        </p:nvSpPr>
        <p:spPr>
          <a:xfrm>
            <a:off x="728615" y="2072009"/>
            <a:ext cx="10599291" cy="39395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2400" b="1" dirty="0">
                <a:solidFill>
                  <a:srgbClr val="C3112B"/>
                </a:solidFill>
              </a:rPr>
              <a:t>Kartu žiaka nevymazávajte v ŠIS skôr </a:t>
            </a:r>
          </a:p>
          <a:p>
            <a:pPr algn="ctr"/>
            <a:r>
              <a:rPr lang="sk-SK" sz="2400" b="1" dirty="0">
                <a:solidFill>
                  <a:srgbClr val="C3112B"/>
                </a:solidFill>
              </a:rPr>
              <a:t>ako odošlete ukončovaciu dávku do RIS.</a:t>
            </a:r>
          </a:p>
          <a:p>
            <a:pPr algn="ctr"/>
            <a:endParaRPr lang="sk-SK" sz="2000" dirty="0"/>
          </a:p>
          <a:p>
            <a:pPr algn="ctr"/>
            <a:r>
              <a:rPr lang="sk-SK" sz="1600" dirty="0"/>
              <a:t>Pri ďalšej dávke bude RIS vyžadovať, aby ste v dávke zahrnuli aj údaje žiaka, ktoré ste vymazali. RIS totiž považuje žiaka za stále sa vzdelávajúceho v škole, kým nedostane údaje s dátumom konca štúdia a vybraným typom ukončenia. Pri odosielaní údajov do CR sa vám zobrazí chybová hláška:</a:t>
            </a:r>
          </a:p>
          <a:p>
            <a:pPr algn="ctr"/>
            <a:endParaRPr lang="sk-SK" sz="1600" dirty="0"/>
          </a:p>
          <a:p>
            <a:pPr algn="ctr"/>
            <a:r>
              <a:rPr lang="sk-SK" sz="1400" i="1" dirty="0"/>
              <a:t>2167 Žiaka s EDUID 3XXXXXXXX ste nezaslali aktuálne do RIS. Je potrebné ho opätovne zaslať do RIS a v prípade, že už ukončil štúdium, je potrebné ho zaslať s vyplneným ukončením štúdia.</a:t>
            </a:r>
          </a:p>
          <a:p>
            <a:pPr algn="ctr"/>
            <a:endParaRPr lang="sk-SK" sz="1600" dirty="0"/>
          </a:p>
          <a:p>
            <a:pPr algn="ctr"/>
            <a:r>
              <a:rPr lang="sk-SK" sz="1600" dirty="0"/>
              <a:t>Ak sa vám už podarilo kartu žiaka vymazať, </a:t>
            </a:r>
            <a:r>
              <a:rPr lang="sk-SK" sz="1600" b="1" dirty="0"/>
              <a:t>potrebné je kartu založiť znovu</a:t>
            </a:r>
            <a:r>
              <a:rPr lang="sk-SK" sz="1600" dirty="0"/>
              <a:t>. V karte vyznačte aj dátum ukončenia štúdia a príslušný typ ukončenia. </a:t>
            </a:r>
            <a:r>
              <a:rPr lang="sk-SK" sz="1600" b="1" dirty="0"/>
              <a:t>Odošlite údaje s ukončením štúdia do RIS</a:t>
            </a:r>
            <a:r>
              <a:rPr lang="sk-SK" sz="1600" dirty="0"/>
              <a:t>. Až po úspešnom odoslaní dávky do RIS (odoslanie bez chýb) môžete kartu z vášho ŠIS vymazať.</a:t>
            </a:r>
          </a:p>
          <a:p>
            <a:pPr algn="ctr"/>
            <a:r>
              <a:rPr lang="sk-SK" sz="1600" dirty="0"/>
              <a:t>Rovnako postupujte ak ste omylom odoslali do RIS žiaka ako študujúceho na vašom pracovisku a potom kartu vymazali vo vašom ŠIS. Ak ide o omyl, použite dátum ukončenia rovnaký ako je dátum začiatku štúdia.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MŠ a ZŠ v ŠIS/RIS</a:t>
            </a:r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260F2242-A7F9-4B8E-863E-807B1D9B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146692"/>
            <a:ext cx="1672708" cy="5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6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-11016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6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6" name="BlokTextu 35">
            <a:extLst>
              <a:ext uri="{FF2B5EF4-FFF2-40B4-BE49-F238E27FC236}">
                <a16:creationId xmlns:a16="http://schemas.microsoft.com/office/drawing/2014/main" id="{FA59DB39-EA52-E64A-90DB-519F98DDB1B1}"/>
              </a:ext>
            </a:extLst>
          </p:cNvPr>
          <p:cNvSpPr txBox="1"/>
          <p:nvPr/>
        </p:nvSpPr>
        <p:spPr>
          <a:xfrm>
            <a:off x="3206898" y="1200267"/>
            <a:ext cx="5772369" cy="430887"/>
          </a:xfrm>
          <a:prstGeom prst="rect">
            <a:avLst/>
          </a:prstGeom>
          <a:solidFill>
            <a:srgbClr val="C3112B"/>
          </a:solidFill>
        </p:spPr>
        <p:txBody>
          <a:bodyPr wrap="square" lIns="72000" tIns="0" rIns="72000" bIns="0" rtlCol="0">
            <a:spAutoFit/>
          </a:bodyPr>
          <a:lstStyle/>
          <a:p>
            <a:pPr algn="ctr"/>
            <a:r>
              <a:rPr lang="sk-SK" sz="2800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Upozornenie </a:t>
            </a:r>
            <a:r>
              <a:rPr lang="sk-SK" b="1" cap="all" dirty="0">
                <a:solidFill>
                  <a:schemeClr val="bg1"/>
                </a:solidFill>
                <a:effectLst>
                  <a:outerShdw blurRad="50800" dist="50800" dir="5400000" sx="1000" sy="1000" algn="ctr" rotWithShape="0">
                    <a:srgbClr val="000000">
                      <a:alpha val="43137"/>
                    </a:srgbClr>
                  </a:outerShdw>
                </a:effectLst>
              </a:rPr>
              <a:t>(str.2)</a:t>
            </a:r>
            <a:endParaRPr lang="sk-SK" b="1" dirty="0">
              <a:solidFill>
                <a:schemeClr val="bg1"/>
              </a:solidFill>
              <a:effectLst>
                <a:outerShdw blurRad="50800" dist="50800" dir="5400000" sx="1000" sy="1000" algn="ctr" rotWithShape="0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BlokTextu 20">
            <a:extLst>
              <a:ext uri="{FF2B5EF4-FFF2-40B4-BE49-F238E27FC236}">
                <a16:creationId xmlns:a16="http://schemas.microsoft.com/office/drawing/2014/main" id="{8CADF872-1CC3-A14D-9027-470926DC0848}"/>
              </a:ext>
            </a:extLst>
          </p:cNvPr>
          <p:cNvSpPr txBox="1"/>
          <p:nvPr/>
        </p:nvSpPr>
        <p:spPr>
          <a:xfrm>
            <a:off x="814260" y="1931414"/>
            <a:ext cx="10599291" cy="42473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k-SK" sz="2400" b="1" dirty="0">
                <a:solidFill>
                  <a:srgbClr val="C3112B"/>
                </a:solidFill>
              </a:rPr>
              <a:t>Kartu žiaka nevymazávajte v ŠIS skôr </a:t>
            </a:r>
          </a:p>
          <a:p>
            <a:pPr algn="ctr"/>
            <a:r>
              <a:rPr lang="sk-SK" sz="2400" b="1" dirty="0">
                <a:solidFill>
                  <a:srgbClr val="C3112B"/>
                </a:solidFill>
              </a:rPr>
              <a:t>ako odošlete ukončovaciu dávku do RIS.</a:t>
            </a:r>
          </a:p>
          <a:p>
            <a:pPr algn="ctr"/>
            <a:endParaRPr lang="sk-SK" sz="2000" dirty="0"/>
          </a:p>
          <a:p>
            <a:pPr algn="ctr"/>
            <a:r>
              <a:rPr lang="sk-SK" sz="1600" dirty="0">
                <a:solidFill>
                  <a:srgbClr val="C3112B"/>
                </a:solidFill>
              </a:rPr>
              <a:t>Odosielam dávku do RIS v novom školskom roku, ale RIS mi zobrazuje chybovú hlášku o nezaslaní žiaka, ktorý u nás už neštuduje (študoval v minulosti).</a:t>
            </a:r>
          </a:p>
          <a:p>
            <a:pPr algn="ctr"/>
            <a:r>
              <a:rPr lang="sk-SK" sz="1600" dirty="0"/>
              <a:t>Pravdepodobne ste žiakovi neukončili štúdium v predchádzajúcom školskom roku. Chybu opravíte nasledovne:</a:t>
            </a:r>
          </a:p>
          <a:p>
            <a:pPr algn="ctr"/>
            <a:endParaRPr lang="sk-SK" sz="1600" dirty="0"/>
          </a:p>
          <a:p>
            <a:pPr marL="342900" indent="-342900">
              <a:buAutoNum type="arabicPeriod"/>
            </a:pPr>
            <a:r>
              <a:rPr lang="sk-SK" sz="1600" dirty="0"/>
              <a:t>Ak kartu žiaka už v ŠIS nemáte, založte ju nanovo.</a:t>
            </a:r>
          </a:p>
          <a:p>
            <a:pPr marL="342900" indent="-342900">
              <a:buAutoNum type="arabicPeriod"/>
            </a:pPr>
            <a:r>
              <a:rPr lang="sk-SK" sz="1600" dirty="0"/>
              <a:t>Do karty žiaka vpíšte dátum ukončenia štúdia (najneskôr 31.8.) s príslušným typom ukončenia. Označte príznak odosielať tohto žiaka do CR/RIS.</a:t>
            </a:r>
          </a:p>
          <a:p>
            <a:pPr marL="342900" indent="-342900">
              <a:buAutoNum type="arabicPeriod"/>
            </a:pPr>
            <a:r>
              <a:rPr lang="sk-SK" sz="1600" b="1" dirty="0"/>
              <a:t>V nastaveniach vášho ŠIS vyberte predchádzajúci školský rok</a:t>
            </a:r>
            <a:r>
              <a:rPr lang="sk-SK" sz="1600" dirty="0"/>
              <a:t>.</a:t>
            </a:r>
          </a:p>
          <a:p>
            <a:pPr marL="342900" indent="-342900">
              <a:buAutoNum type="arabicPeriod"/>
            </a:pPr>
            <a:r>
              <a:rPr lang="sk-SK" sz="1600" b="1" dirty="0"/>
              <a:t>Do RIS záznamov za predchádzajúci školský rok odošlite dávku </a:t>
            </a:r>
            <a:r>
              <a:rPr lang="sk-SK" sz="1600" dirty="0"/>
              <a:t>s údajmi žiakov z minulého šk. roku, ktoré ešte neukončili štúdium. Súčasťou dávky budú aj údaje žiaka z chybovej hlášky, ktorému sa touto dávkou ukončí štúdium v predchádzajúcom šk. roku.</a:t>
            </a:r>
          </a:p>
          <a:p>
            <a:pPr marL="342900" indent="-342900">
              <a:buAutoNum type="arabicPeriod"/>
            </a:pPr>
            <a:r>
              <a:rPr lang="sk-SK" sz="1600" dirty="0"/>
              <a:t>V ŠIS nastaveniach prepnite školský rok na aktuálny. </a:t>
            </a:r>
            <a:r>
              <a:rPr lang="sk-SK" sz="1600" b="1" dirty="0"/>
              <a:t>Na karte ukončeného žiaka vymažte zaznačenie odosielať do CR/RIS</a:t>
            </a:r>
            <a:r>
              <a:rPr lang="sk-SK" sz="1600" dirty="0"/>
              <a:t>. Odošlite novú dávku s aktuálne </a:t>
            </a:r>
            <a:r>
              <a:rPr lang="sk-SK" sz="1600"/>
              <a:t>študujúcimi žiakmi </a:t>
            </a:r>
            <a:r>
              <a:rPr lang="sk-SK" sz="1600" dirty="0"/>
              <a:t>do RIS záznamov aktuálneho šk. roku.</a:t>
            </a: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MŠ a ZŠ v ŠIS/RIS</a:t>
            </a:r>
          </a:p>
        </p:txBody>
      </p:sp>
      <p:pic>
        <p:nvPicPr>
          <p:cNvPr id="23" name="Obrázok 22">
            <a:extLst>
              <a:ext uri="{FF2B5EF4-FFF2-40B4-BE49-F238E27FC236}">
                <a16:creationId xmlns:a16="http://schemas.microsoft.com/office/drawing/2014/main" id="{260F2242-A7F9-4B8E-863E-807B1D9B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146692"/>
            <a:ext cx="1672708" cy="56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576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-11016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7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SŠ, OU a PŠ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845D82B1-19B3-4B0F-A363-61C73A0D3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8374" y="840724"/>
            <a:ext cx="10031063" cy="527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289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-11016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8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SŠ, OU a PŠ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  <p:pic>
        <p:nvPicPr>
          <p:cNvPr id="15" name="Obrázok 14">
            <a:extLst>
              <a:ext uri="{FF2B5EF4-FFF2-40B4-BE49-F238E27FC236}">
                <a16:creationId xmlns:a16="http://schemas.microsoft.com/office/drawing/2014/main" id="{8D2961CC-9064-4DEA-9352-A9B3DAEF6BC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135991" y="840724"/>
            <a:ext cx="9955830" cy="5286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002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kupina 12">
            <a:extLst>
              <a:ext uri="{FF2B5EF4-FFF2-40B4-BE49-F238E27FC236}">
                <a16:creationId xmlns:a16="http://schemas.microsoft.com/office/drawing/2014/main" id="{FA29E216-447B-1D47-8E7B-34E659E3C413}"/>
              </a:ext>
            </a:extLst>
          </p:cNvPr>
          <p:cNvGrpSpPr/>
          <p:nvPr/>
        </p:nvGrpSpPr>
        <p:grpSpPr>
          <a:xfrm rot="10800000">
            <a:off x="0" y="6133012"/>
            <a:ext cx="12192000" cy="45719"/>
            <a:chOff x="-2" y="6202082"/>
            <a:chExt cx="8826754" cy="0"/>
          </a:xfrm>
        </p:grpSpPr>
        <p:cxnSp>
          <p:nvCxnSpPr>
            <p:cNvPr id="6" name="Rovná spojnica 5"/>
            <p:cNvCxnSpPr>
              <a:cxnSpLocks/>
            </p:cNvCxnSpPr>
            <p:nvPr/>
          </p:nvCxnSpPr>
          <p:spPr>
            <a:xfrm>
              <a:off x="-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ovná spojnica 5">
              <a:extLst>
                <a:ext uri="{FF2B5EF4-FFF2-40B4-BE49-F238E27FC236}">
                  <a16:creationId xmlns:a16="http://schemas.microsoft.com/office/drawing/2014/main" id="{2E9041D1-5FD7-6948-BEF3-B6639876AEDE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ovná spojnica 5">
              <a:extLst>
                <a:ext uri="{FF2B5EF4-FFF2-40B4-BE49-F238E27FC236}">
                  <a16:creationId xmlns:a16="http://schemas.microsoft.com/office/drawing/2014/main" id="{607E085E-8DDB-7B4F-8DDB-579D324AE7E7}"/>
                </a:ext>
              </a:extLst>
            </p:cNvPr>
            <p:cNvCxnSpPr>
              <a:cxnSpLocks/>
            </p:cNvCxnSpPr>
            <p:nvPr/>
          </p:nvCxnSpPr>
          <p:spPr>
            <a:xfrm>
              <a:off x="5875208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Skupina 15">
            <a:extLst>
              <a:ext uri="{FF2B5EF4-FFF2-40B4-BE49-F238E27FC236}">
                <a16:creationId xmlns:a16="http://schemas.microsoft.com/office/drawing/2014/main" id="{3E31A2D2-D409-8342-ACBB-1DBC549798FB}"/>
              </a:ext>
            </a:extLst>
          </p:cNvPr>
          <p:cNvGrpSpPr/>
          <p:nvPr/>
        </p:nvGrpSpPr>
        <p:grpSpPr>
          <a:xfrm rot="10800000">
            <a:off x="-11016" y="796834"/>
            <a:ext cx="12216078" cy="0"/>
            <a:chOff x="-26905" y="6202082"/>
            <a:chExt cx="8848925" cy="0"/>
          </a:xfrm>
        </p:grpSpPr>
        <p:cxnSp>
          <p:nvCxnSpPr>
            <p:cNvPr id="17" name="Rovná spojnica 5">
              <a:extLst>
                <a:ext uri="{FF2B5EF4-FFF2-40B4-BE49-F238E27FC236}">
                  <a16:creationId xmlns:a16="http://schemas.microsoft.com/office/drawing/2014/main" id="{643A3B60-B5EF-B047-BA1D-86183268F1BB}"/>
                </a:ext>
              </a:extLst>
            </p:cNvPr>
            <p:cNvCxnSpPr>
              <a:cxnSpLocks/>
            </p:cNvCxnSpPr>
            <p:nvPr/>
          </p:nvCxnSpPr>
          <p:spPr>
            <a:xfrm>
              <a:off x="5875772" y="6202082"/>
              <a:ext cx="2946248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ovná spojnica 5">
              <a:extLst>
                <a:ext uri="{FF2B5EF4-FFF2-40B4-BE49-F238E27FC236}">
                  <a16:creationId xmlns:a16="http://schemas.microsoft.com/office/drawing/2014/main" id="{A61BC504-3589-FE4B-874E-BF4AB1DA0781}"/>
                </a:ext>
              </a:extLst>
            </p:cNvPr>
            <p:cNvCxnSpPr>
              <a:cxnSpLocks/>
            </p:cNvCxnSpPr>
            <p:nvPr/>
          </p:nvCxnSpPr>
          <p:spPr>
            <a:xfrm>
              <a:off x="2924639" y="6202082"/>
              <a:ext cx="2951544" cy="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ovná spojnica 5">
              <a:extLst>
                <a:ext uri="{FF2B5EF4-FFF2-40B4-BE49-F238E27FC236}">
                  <a16:creationId xmlns:a16="http://schemas.microsoft.com/office/drawing/2014/main" id="{79608D88-3157-1C4E-BFBA-60AA74EEB7E9}"/>
                </a:ext>
              </a:extLst>
            </p:cNvPr>
            <p:cNvCxnSpPr>
              <a:cxnSpLocks/>
            </p:cNvCxnSpPr>
            <p:nvPr/>
          </p:nvCxnSpPr>
          <p:spPr>
            <a:xfrm>
              <a:off x="-26905" y="6202082"/>
              <a:ext cx="2951544" cy="0"/>
            </a:xfrm>
            <a:prstGeom prst="line">
              <a:avLst/>
            </a:prstGeom>
            <a:ln w="38100">
              <a:solidFill>
                <a:srgbClr val="C3112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Zástupný objekt pre číslo snímky 13">
            <a:extLst>
              <a:ext uri="{FF2B5EF4-FFF2-40B4-BE49-F238E27FC236}">
                <a16:creationId xmlns:a16="http://schemas.microsoft.com/office/drawing/2014/main" id="{FBBEE558-EC40-3E42-8440-D3026F47A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77670" y="6356350"/>
            <a:ext cx="2743200" cy="365125"/>
          </a:xfrm>
        </p:spPr>
        <p:txBody>
          <a:bodyPr/>
          <a:lstStyle/>
          <a:p>
            <a:fld id="{462F3CC8-5668-479F-9959-A1034D950817}" type="slidenum">
              <a:rPr lang="cs-CZ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9</a:t>
            </a:fld>
            <a:endParaRPr lang="cs-CZ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BlokTextu 21">
            <a:extLst>
              <a:ext uri="{FF2B5EF4-FFF2-40B4-BE49-F238E27FC236}">
                <a16:creationId xmlns:a16="http://schemas.microsoft.com/office/drawing/2014/main" id="{77C92422-2CF9-4F85-BA21-3750F8856B5A}"/>
              </a:ext>
            </a:extLst>
          </p:cNvPr>
          <p:cNvSpPr txBox="1"/>
          <p:nvPr/>
        </p:nvSpPr>
        <p:spPr>
          <a:xfrm>
            <a:off x="421560" y="6285904"/>
            <a:ext cx="4201578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sk-SK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Ukončovanie štúdia v SŠ, OU a PŠ v ŠIS/RIS</a:t>
            </a:r>
          </a:p>
        </p:txBody>
      </p:sp>
      <p:pic>
        <p:nvPicPr>
          <p:cNvPr id="2" name="Obrázok 1">
            <a:extLst>
              <a:ext uri="{FF2B5EF4-FFF2-40B4-BE49-F238E27FC236}">
                <a16:creationId xmlns:a16="http://schemas.microsoft.com/office/drawing/2014/main" id="{CE8E921F-737E-424E-8962-2D6FEE2E0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7552" y="95200"/>
            <a:ext cx="1672708" cy="567906"/>
          </a:xfrm>
          <a:prstGeom prst="rect">
            <a:avLst/>
          </a:prstGeom>
        </p:spPr>
      </p:pic>
      <p:pic>
        <p:nvPicPr>
          <p:cNvPr id="20" name="Obrázok 19">
            <a:extLst>
              <a:ext uri="{FF2B5EF4-FFF2-40B4-BE49-F238E27FC236}">
                <a16:creationId xmlns:a16="http://schemas.microsoft.com/office/drawing/2014/main" id="{5894058E-69F3-4876-98F2-BE3DE00673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5833" y="837724"/>
            <a:ext cx="9440334" cy="528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949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8aa599c-5808-4278-8760-7537877ab8f1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A4F6CB90322A40A84BDE974022DD3F" ma:contentTypeVersion="16" ma:contentTypeDescription="Create a new document." ma:contentTypeScope="" ma:versionID="71a68482072e1e0b5017601fbc8fc8ce">
  <xsd:schema xmlns:xsd="http://www.w3.org/2001/XMLSchema" xmlns:xs="http://www.w3.org/2001/XMLSchema" xmlns:p="http://schemas.microsoft.com/office/2006/metadata/properties" xmlns:ns3="d8aa599c-5808-4278-8760-7537877ab8f1" xmlns:ns4="56d44c06-7b4f-4544-93a2-dac0d037e5eb" targetNamespace="http://schemas.microsoft.com/office/2006/metadata/properties" ma:root="true" ma:fieldsID="6f643a5a3afef7352d9a08be45427db4" ns3:_="" ns4:_="">
    <xsd:import namespace="d8aa599c-5808-4278-8760-7537877ab8f1"/>
    <xsd:import namespace="56d44c06-7b4f-4544-93a2-dac0d037e5e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SystemTag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aa599c-5808-4278-8760-7537877ab8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6" nillable="true" ma:displayName="MediaServiceSystemTags" ma:hidden="true" ma:internalName="MediaServiceSystemTags" ma:readOnly="true">
      <xsd:simpleType>
        <xsd:restriction base="dms:Note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d44c06-7b4f-4544-93a2-dac0d037e5e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6BDFB2C-E83C-4F3C-8966-F6391D6264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FC6283-2F38-4619-9014-367F8F02A876}">
  <ds:schemaRefs>
    <ds:schemaRef ds:uri="56d44c06-7b4f-4544-93a2-dac0d037e5eb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d8aa599c-5808-4278-8760-7537877ab8f1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CF4674-7474-4A5E-9686-38A526A7D0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8aa599c-5808-4278-8760-7537877ab8f1"/>
    <ds:schemaRef ds:uri="56d44c06-7b4f-4544-93a2-dac0d037e5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5651</TotalTime>
  <Words>1957</Words>
  <Application>Microsoft Office PowerPoint</Application>
  <PresentationFormat>Širokouhlá</PresentationFormat>
  <Paragraphs>227</Paragraphs>
  <Slides>19</Slides>
  <Notes>19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Mario Schrenkel</dc:creator>
  <cp:lastModifiedBy>Balážová Barbora</cp:lastModifiedBy>
  <cp:revision>98</cp:revision>
  <dcterms:created xsi:type="dcterms:W3CDTF">2018-01-31T17:30:53Z</dcterms:created>
  <dcterms:modified xsi:type="dcterms:W3CDTF">2024-08-12T05:49:18Z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0x010100D9A4F6CB90322A40A84BDE974022DD3F</vt:lpwstr>
  </property>
</Properties>
</file>